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7"/>
  </p:notesMasterIdLst>
  <p:handoutMasterIdLst>
    <p:handoutMasterId r:id="rId38"/>
  </p:handoutMasterIdLst>
  <p:sldIdLst>
    <p:sldId id="256" r:id="rId2"/>
    <p:sldId id="276" r:id="rId3"/>
    <p:sldId id="286" r:id="rId4"/>
    <p:sldId id="277" r:id="rId5"/>
    <p:sldId id="278" r:id="rId6"/>
    <p:sldId id="279" r:id="rId7"/>
    <p:sldId id="281" r:id="rId8"/>
    <p:sldId id="282" r:id="rId9"/>
    <p:sldId id="283" r:id="rId10"/>
    <p:sldId id="284" r:id="rId11"/>
    <p:sldId id="285" r:id="rId12"/>
    <p:sldId id="287" r:id="rId13"/>
    <p:sldId id="288" r:id="rId14"/>
    <p:sldId id="289" r:id="rId15"/>
    <p:sldId id="290" r:id="rId16"/>
    <p:sldId id="291" r:id="rId17"/>
    <p:sldId id="292" r:id="rId18"/>
    <p:sldId id="300" r:id="rId19"/>
    <p:sldId id="294" r:id="rId20"/>
    <p:sldId id="295" r:id="rId21"/>
    <p:sldId id="296" r:id="rId22"/>
    <p:sldId id="297" r:id="rId23"/>
    <p:sldId id="298" r:id="rId24"/>
    <p:sldId id="293" r:id="rId25"/>
    <p:sldId id="299" r:id="rId26"/>
    <p:sldId id="307" r:id="rId27"/>
    <p:sldId id="308" r:id="rId28"/>
    <p:sldId id="309" r:id="rId29"/>
    <p:sldId id="310" r:id="rId30"/>
    <p:sldId id="301" r:id="rId31"/>
    <p:sldId id="302" r:id="rId32"/>
    <p:sldId id="311" r:id="rId33"/>
    <p:sldId id="303" r:id="rId34"/>
    <p:sldId id="305" r:id="rId35"/>
    <p:sldId id="306" r:id="rId36"/>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1C9F"/>
    <a:srgbClr val="C7F9DE"/>
    <a:srgbClr val="FEDEF1"/>
    <a:srgbClr val="BDE8F9"/>
    <a:srgbClr val="FDB1DE"/>
    <a:srgbClr val="F9B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7" d="100"/>
          <a:sy n="77" d="100"/>
        </p:scale>
        <p:origin x="72" y="1068"/>
      </p:cViewPr>
      <p:guideLst/>
    </p:cSldViewPr>
  </p:slideViewPr>
  <p:notesTextViewPr>
    <p:cViewPr>
      <p:scale>
        <a:sx n="1" d="1"/>
        <a:sy n="1" d="1"/>
      </p:scale>
      <p:origin x="0" y="0"/>
    </p:cViewPr>
  </p:notesTextViewPr>
  <p:notesViewPr>
    <p:cSldViewPr snapToGrid="0">
      <p:cViewPr varScale="1">
        <p:scale>
          <a:sx n="82" d="100"/>
          <a:sy n="82" d="100"/>
        </p:scale>
        <p:origin x="195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BD0BC24-340A-D4C7-204A-FC5D87CC79C1}"/>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FEFE19C2-8AE3-D60B-071A-2C8F99065AF5}"/>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8D63A56-ED96-9F3D-D5BB-6DA796E4F9AA}"/>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EBD145E5-866D-49E4-BDAC-176E075DABA7}" type="slidenum">
              <a:rPr kumimoji="1" lang="ja-JP" altLang="en-US" smtClean="0"/>
              <a:t>‹#›</a:t>
            </a:fld>
            <a:endParaRPr kumimoji="1" lang="ja-JP" altLang="en-US"/>
          </a:p>
        </p:txBody>
      </p:sp>
    </p:spTree>
    <p:extLst>
      <p:ext uri="{BB962C8B-B14F-4D97-AF65-F5344CB8AC3E}">
        <p14:creationId xmlns:p14="http://schemas.microsoft.com/office/powerpoint/2010/main" val="3519212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4EF73AD3-8ED2-4B9F-9375-957E59420B90}" type="datetimeFigureOut">
              <a:rPr kumimoji="1" lang="ja-JP" altLang="en-US" smtClean="0"/>
              <a:t>2022/7/21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2974441B-70C5-43BD-B7FF-2C1BF522C332}" type="slidenum">
              <a:rPr kumimoji="1" lang="ja-JP" altLang="en-US" smtClean="0"/>
              <a:t>‹#›</a:t>
            </a:fld>
            <a:endParaRPr kumimoji="1" lang="ja-JP" altLang="en-US"/>
          </a:p>
        </p:txBody>
      </p:sp>
    </p:spTree>
    <p:extLst>
      <p:ext uri="{BB962C8B-B14F-4D97-AF65-F5344CB8AC3E}">
        <p14:creationId xmlns:p14="http://schemas.microsoft.com/office/powerpoint/2010/main" val="32808040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587F16-3923-4F54-8E7E-98F0F7C1135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0CA74C7-0A1A-4542-8F41-8505FA46D0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B4B4AEB-EA77-45E4-8FAE-8EFBCD95896D}"/>
              </a:ext>
            </a:extLst>
          </p:cNvPr>
          <p:cNvSpPr>
            <a:spLocks noGrp="1"/>
          </p:cNvSpPr>
          <p:nvPr>
            <p:ph type="dt" sz="half" idx="10"/>
          </p:nvPr>
        </p:nvSpPr>
        <p:spPr/>
        <p:txBody>
          <a:bodyPr/>
          <a:lstStyle/>
          <a:p>
            <a:fld id="{CBCBD31A-023B-4ED9-B8E0-56FAB6B3695B}" type="datetime1">
              <a:rPr kumimoji="1" lang="ja-JP" altLang="en-US" smtClean="0"/>
              <a:t>2022/7/21</a:t>
            </a:fld>
            <a:endParaRPr kumimoji="1" lang="ja-JP" altLang="en-US"/>
          </a:p>
        </p:txBody>
      </p:sp>
      <p:sp>
        <p:nvSpPr>
          <p:cNvPr id="5" name="フッター プレースホルダー 4">
            <a:extLst>
              <a:ext uri="{FF2B5EF4-FFF2-40B4-BE49-F238E27FC236}">
                <a16:creationId xmlns:a16="http://schemas.microsoft.com/office/drawing/2014/main" id="{5F184E2C-785F-4387-91B6-5647DA9157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AD6CFA-3148-4B6E-8753-41CF5E656547}"/>
              </a:ext>
            </a:extLst>
          </p:cNvPr>
          <p:cNvSpPr>
            <a:spLocks noGrp="1"/>
          </p:cNvSpPr>
          <p:nvPr>
            <p:ph type="sldNum" sz="quarter" idx="12"/>
          </p:nvPr>
        </p:nvSpPr>
        <p:spPr/>
        <p:txBody>
          <a:bodyPr/>
          <a:lstStyle/>
          <a:p>
            <a:fld id="{5149B776-B537-4DC6-A2FF-3722FC4B3005}" type="slidenum">
              <a:rPr kumimoji="1" lang="ja-JP" altLang="en-US" smtClean="0"/>
              <a:t>‹#›</a:t>
            </a:fld>
            <a:endParaRPr kumimoji="1" lang="ja-JP" altLang="en-US"/>
          </a:p>
        </p:txBody>
      </p:sp>
    </p:spTree>
    <p:extLst>
      <p:ext uri="{BB962C8B-B14F-4D97-AF65-F5344CB8AC3E}">
        <p14:creationId xmlns:p14="http://schemas.microsoft.com/office/powerpoint/2010/main" val="1408312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352B6F-F00B-4E1A-979E-6CD1F83C341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EA91921-1EA1-4339-AFFD-1AF07A7EDAD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040FAFA-D811-4842-A2FF-483045712921}"/>
              </a:ext>
            </a:extLst>
          </p:cNvPr>
          <p:cNvSpPr>
            <a:spLocks noGrp="1"/>
          </p:cNvSpPr>
          <p:nvPr>
            <p:ph type="dt" sz="half" idx="10"/>
          </p:nvPr>
        </p:nvSpPr>
        <p:spPr/>
        <p:txBody>
          <a:bodyPr/>
          <a:lstStyle/>
          <a:p>
            <a:fld id="{A4FA1113-EA88-498B-AC91-FD569F4F10AB}" type="datetime1">
              <a:rPr kumimoji="1" lang="ja-JP" altLang="en-US" smtClean="0"/>
              <a:t>2022/7/21</a:t>
            </a:fld>
            <a:endParaRPr kumimoji="1" lang="ja-JP" altLang="en-US"/>
          </a:p>
        </p:txBody>
      </p:sp>
      <p:sp>
        <p:nvSpPr>
          <p:cNvPr id="5" name="フッター プレースホルダー 4">
            <a:extLst>
              <a:ext uri="{FF2B5EF4-FFF2-40B4-BE49-F238E27FC236}">
                <a16:creationId xmlns:a16="http://schemas.microsoft.com/office/drawing/2014/main" id="{C435E3C3-8D4B-43CB-8693-0DE6E31466E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5BB066-841B-4766-9ED4-CD82FB99871C}"/>
              </a:ext>
            </a:extLst>
          </p:cNvPr>
          <p:cNvSpPr>
            <a:spLocks noGrp="1"/>
          </p:cNvSpPr>
          <p:nvPr>
            <p:ph type="sldNum" sz="quarter" idx="12"/>
          </p:nvPr>
        </p:nvSpPr>
        <p:spPr/>
        <p:txBody>
          <a:bodyPr/>
          <a:lstStyle/>
          <a:p>
            <a:fld id="{5149B776-B537-4DC6-A2FF-3722FC4B3005}" type="slidenum">
              <a:rPr kumimoji="1" lang="ja-JP" altLang="en-US" smtClean="0"/>
              <a:t>‹#›</a:t>
            </a:fld>
            <a:endParaRPr kumimoji="1" lang="ja-JP" altLang="en-US"/>
          </a:p>
        </p:txBody>
      </p:sp>
    </p:spTree>
    <p:extLst>
      <p:ext uri="{BB962C8B-B14F-4D97-AF65-F5344CB8AC3E}">
        <p14:creationId xmlns:p14="http://schemas.microsoft.com/office/powerpoint/2010/main" val="158035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DF2CDF2-601E-4249-94FD-53C761D830E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6B61104-E5E4-42DE-B550-4A141A3D810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3E35500-9919-4FF0-9E32-2083FCC539EC}"/>
              </a:ext>
            </a:extLst>
          </p:cNvPr>
          <p:cNvSpPr>
            <a:spLocks noGrp="1"/>
          </p:cNvSpPr>
          <p:nvPr>
            <p:ph type="dt" sz="half" idx="10"/>
          </p:nvPr>
        </p:nvSpPr>
        <p:spPr/>
        <p:txBody>
          <a:bodyPr/>
          <a:lstStyle/>
          <a:p>
            <a:fld id="{5C2E4122-AD57-4F73-8F69-FEBA0FFD0E4B}" type="datetime1">
              <a:rPr kumimoji="1" lang="ja-JP" altLang="en-US" smtClean="0"/>
              <a:t>2022/7/21</a:t>
            </a:fld>
            <a:endParaRPr kumimoji="1" lang="ja-JP" altLang="en-US"/>
          </a:p>
        </p:txBody>
      </p:sp>
      <p:sp>
        <p:nvSpPr>
          <p:cNvPr id="5" name="フッター プレースホルダー 4">
            <a:extLst>
              <a:ext uri="{FF2B5EF4-FFF2-40B4-BE49-F238E27FC236}">
                <a16:creationId xmlns:a16="http://schemas.microsoft.com/office/drawing/2014/main" id="{0615A823-F81E-47AC-BD15-FF99D86D79E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6AF382A-7D42-4AF4-905C-A552537D89B2}"/>
              </a:ext>
            </a:extLst>
          </p:cNvPr>
          <p:cNvSpPr>
            <a:spLocks noGrp="1"/>
          </p:cNvSpPr>
          <p:nvPr>
            <p:ph type="sldNum" sz="quarter" idx="12"/>
          </p:nvPr>
        </p:nvSpPr>
        <p:spPr/>
        <p:txBody>
          <a:bodyPr/>
          <a:lstStyle/>
          <a:p>
            <a:fld id="{5149B776-B537-4DC6-A2FF-3722FC4B3005}" type="slidenum">
              <a:rPr kumimoji="1" lang="ja-JP" altLang="en-US" smtClean="0"/>
              <a:t>‹#›</a:t>
            </a:fld>
            <a:endParaRPr kumimoji="1" lang="ja-JP" altLang="en-US"/>
          </a:p>
        </p:txBody>
      </p:sp>
    </p:spTree>
    <p:extLst>
      <p:ext uri="{BB962C8B-B14F-4D97-AF65-F5344CB8AC3E}">
        <p14:creationId xmlns:p14="http://schemas.microsoft.com/office/powerpoint/2010/main" val="89021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E326D5-64F3-4F12-82FC-E2A0D2C2B6C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C618E4-5E92-450D-83C8-A5A4F7CFD04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916C090-EE94-4876-91CE-5B7CD240C51A}"/>
              </a:ext>
            </a:extLst>
          </p:cNvPr>
          <p:cNvSpPr>
            <a:spLocks noGrp="1"/>
          </p:cNvSpPr>
          <p:nvPr>
            <p:ph type="dt" sz="half" idx="10"/>
          </p:nvPr>
        </p:nvSpPr>
        <p:spPr/>
        <p:txBody>
          <a:bodyPr/>
          <a:lstStyle/>
          <a:p>
            <a:fld id="{95DA0BFF-F6F2-489E-BF20-5C0F128E64F8}" type="datetime1">
              <a:rPr kumimoji="1" lang="ja-JP" altLang="en-US" smtClean="0"/>
              <a:t>2022/7/21</a:t>
            </a:fld>
            <a:endParaRPr kumimoji="1" lang="ja-JP" altLang="en-US"/>
          </a:p>
        </p:txBody>
      </p:sp>
      <p:sp>
        <p:nvSpPr>
          <p:cNvPr id="5" name="フッター プレースホルダー 4">
            <a:extLst>
              <a:ext uri="{FF2B5EF4-FFF2-40B4-BE49-F238E27FC236}">
                <a16:creationId xmlns:a16="http://schemas.microsoft.com/office/drawing/2014/main" id="{295391AE-B705-4BA5-B79B-4B1D51FFE6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DA551B6-6C78-4984-9D22-3DCC160F0974}"/>
              </a:ext>
            </a:extLst>
          </p:cNvPr>
          <p:cNvSpPr>
            <a:spLocks noGrp="1"/>
          </p:cNvSpPr>
          <p:nvPr>
            <p:ph type="sldNum" sz="quarter" idx="12"/>
          </p:nvPr>
        </p:nvSpPr>
        <p:spPr/>
        <p:txBody>
          <a:bodyPr/>
          <a:lstStyle/>
          <a:p>
            <a:fld id="{5149B776-B537-4DC6-A2FF-3722FC4B3005}" type="slidenum">
              <a:rPr kumimoji="1" lang="ja-JP" altLang="en-US" smtClean="0"/>
              <a:t>‹#›</a:t>
            </a:fld>
            <a:endParaRPr kumimoji="1" lang="ja-JP" altLang="en-US"/>
          </a:p>
        </p:txBody>
      </p:sp>
    </p:spTree>
    <p:extLst>
      <p:ext uri="{BB962C8B-B14F-4D97-AF65-F5344CB8AC3E}">
        <p14:creationId xmlns:p14="http://schemas.microsoft.com/office/powerpoint/2010/main" val="2304560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C34F2F-EB1C-4E7C-BEC8-2B9E2262571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19272D1-8933-416B-9CD7-F781617180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1313BA9-5B17-4ED7-B2B0-B5AB62F9F2D9}"/>
              </a:ext>
            </a:extLst>
          </p:cNvPr>
          <p:cNvSpPr>
            <a:spLocks noGrp="1"/>
          </p:cNvSpPr>
          <p:nvPr>
            <p:ph type="dt" sz="half" idx="10"/>
          </p:nvPr>
        </p:nvSpPr>
        <p:spPr/>
        <p:txBody>
          <a:bodyPr/>
          <a:lstStyle/>
          <a:p>
            <a:fld id="{660B50CC-D49B-46A2-AB70-FDA280EC53B6}" type="datetime1">
              <a:rPr kumimoji="1" lang="ja-JP" altLang="en-US" smtClean="0"/>
              <a:t>2022/7/21</a:t>
            </a:fld>
            <a:endParaRPr kumimoji="1" lang="ja-JP" altLang="en-US"/>
          </a:p>
        </p:txBody>
      </p:sp>
      <p:sp>
        <p:nvSpPr>
          <p:cNvPr id="5" name="フッター プレースホルダー 4">
            <a:extLst>
              <a:ext uri="{FF2B5EF4-FFF2-40B4-BE49-F238E27FC236}">
                <a16:creationId xmlns:a16="http://schemas.microsoft.com/office/drawing/2014/main" id="{BD66CE2C-9521-433F-96BC-9EC9FFA1389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B04670-0CB7-453A-A582-60FACD699D4D}"/>
              </a:ext>
            </a:extLst>
          </p:cNvPr>
          <p:cNvSpPr>
            <a:spLocks noGrp="1"/>
          </p:cNvSpPr>
          <p:nvPr>
            <p:ph type="sldNum" sz="quarter" idx="12"/>
          </p:nvPr>
        </p:nvSpPr>
        <p:spPr/>
        <p:txBody>
          <a:bodyPr/>
          <a:lstStyle/>
          <a:p>
            <a:fld id="{5149B776-B537-4DC6-A2FF-3722FC4B3005}" type="slidenum">
              <a:rPr kumimoji="1" lang="ja-JP" altLang="en-US" smtClean="0"/>
              <a:t>‹#›</a:t>
            </a:fld>
            <a:endParaRPr kumimoji="1" lang="ja-JP" altLang="en-US"/>
          </a:p>
        </p:txBody>
      </p:sp>
    </p:spTree>
    <p:extLst>
      <p:ext uri="{BB962C8B-B14F-4D97-AF65-F5344CB8AC3E}">
        <p14:creationId xmlns:p14="http://schemas.microsoft.com/office/powerpoint/2010/main" val="189118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C04C0C-7600-4A07-9F1E-E2DC61E3A67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6E684C-9E80-4CF4-BAED-5ACDCC6E13D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3765DAC-B107-48FD-B1A3-505CE6EED39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9ED5507-B2B9-4976-8599-E1011EE4674A}"/>
              </a:ext>
            </a:extLst>
          </p:cNvPr>
          <p:cNvSpPr>
            <a:spLocks noGrp="1"/>
          </p:cNvSpPr>
          <p:nvPr>
            <p:ph type="dt" sz="half" idx="10"/>
          </p:nvPr>
        </p:nvSpPr>
        <p:spPr/>
        <p:txBody>
          <a:bodyPr/>
          <a:lstStyle/>
          <a:p>
            <a:fld id="{ABB1DE3A-8351-4BB3-87F6-DAB708CA62F8}" type="datetime1">
              <a:rPr kumimoji="1" lang="ja-JP" altLang="en-US" smtClean="0"/>
              <a:t>2022/7/21</a:t>
            </a:fld>
            <a:endParaRPr kumimoji="1" lang="ja-JP" altLang="en-US"/>
          </a:p>
        </p:txBody>
      </p:sp>
      <p:sp>
        <p:nvSpPr>
          <p:cNvPr id="6" name="フッター プレースホルダー 5">
            <a:extLst>
              <a:ext uri="{FF2B5EF4-FFF2-40B4-BE49-F238E27FC236}">
                <a16:creationId xmlns:a16="http://schemas.microsoft.com/office/drawing/2014/main" id="{DA2A54ED-ADF2-4D18-9F8A-0ED1745C56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A484F13-4F44-4346-8F74-66375757056D}"/>
              </a:ext>
            </a:extLst>
          </p:cNvPr>
          <p:cNvSpPr>
            <a:spLocks noGrp="1"/>
          </p:cNvSpPr>
          <p:nvPr>
            <p:ph type="sldNum" sz="quarter" idx="12"/>
          </p:nvPr>
        </p:nvSpPr>
        <p:spPr/>
        <p:txBody>
          <a:bodyPr/>
          <a:lstStyle/>
          <a:p>
            <a:fld id="{5149B776-B537-4DC6-A2FF-3722FC4B3005}" type="slidenum">
              <a:rPr kumimoji="1" lang="ja-JP" altLang="en-US" smtClean="0"/>
              <a:t>‹#›</a:t>
            </a:fld>
            <a:endParaRPr kumimoji="1" lang="ja-JP" altLang="en-US"/>
          </a:p>
        </p:txBody>
      </p:sp>
    </p:spTree>
    <p:extLst>
      <p:ext uri="{BB962C8B-B14F-4D97-AF65-F5344CB8AC3E}">
        <p14:creationId xmlns:p14="http://schemas.microsoft.com/office/powerpoint/2010/main" val="3387661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DCD2C5-44C8-4C23-BF30-0C25E94BCB6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BB109AC-92F6-4A20-997C-025DF04E2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87904E6-2243-4F32-999F-3B55FF9D886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74AFE5A-2B22-4CDE-9EA4-1FD36C4662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B45DDFC-4A07-497E-B276-E540A19DA53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CE30E76-2148-4FED-B816-F2FEC2DB7118}"/>
              </a:ext>
            </a:extLst>
          </p:cNvPr>
          <p:cNvSpPr>
            <a:spLocks noGrp="1"/>
          </p:cNvSpPr>
          <p:nvPr>
            <p:ph type="dt" sz="half" idx="10"/>
          </p:nvPr>
        </p:nvSpPr>
        <p:spPr/>
        <p:txBody>
          <a:bodyPr/>
          <a:lstStyle/>
          <a:p>
            <a:fld id="{D33CC75B-7ABB-422A-B01E-3F16ABAB9D00}" type="datetime1">
              <a:rPr kumimoji="1" lang="ja-JP" altLang="en-US" smtClean="0"/>
              <a:t>2022/7/21</a:t>
            </a:fld>
            <a:endParaRPr kumimoji="1" lang="ja-JP" altLang="en-US"/>
          </a:p>
        </p:txBody>
      </p:sp>
      <p:sp>
        <p:nvSpPr>
          <p:cNvPr id="8" name="フッター プレースホルダー 7">
            <a:extLst>
              <a:ext uri="{FF2B5EF4-FFF2-40B4-BE49-F238E27FC236}">
                <a16:creationId xmlns:a16="http://schemas.microsoft.com/office/drawing/2014/main" id="{C6BB9D5B-F0D6-4204-9ACC-ACAF83D9EF1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DCAB904-4235-42D1-896F-5D7FF21D34B6}"/>
              </a:ext>
            </a:extLst>
          </p:cNvPr>
          <p:cNvSpPr>
            <a:spLocks noGrp="1"/>
          </p:cNvSpPr>
          <p:nvPr>
            <p:ph type="sldNum" sz="quarter" idx="12"/>
          </p:nvPr>
        </p:nvSpPr>
        <p:spPr/>
        <p:txBody>
          <a:bodyPr/>
          <a:lstStyle/>
          <a:p>
            <a:fld id="{5149B776-B537-4DC6-A2FF-3722FC4B3005}" type="slidenum">
              <a:rPr kumimoji="1" lang="ja-JP" altLang="en-US" smtClean="0"/>
              <a:t>‹#›</a:t>
            </a:fld>
            <a:endParaRPr kumimoji="1" lang="ja-JP" altLang="en-US"/>
          </a:p>
        </p:txBody>
      </p:sp>
    </p:spTree>
    <p:extLst>
      <p:ext uri="{BB962C8B-B14F-4D97-AF65-F5344CB8AC3E}">
        <p14:creationId xmlns:p14="http://schemas.microsoft.com/office/powerpoint/2010/main" val="409219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FF064D-4EDB-468A-BED1-05349AF0827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0BB6F10-F51A-4785-9779-018CE0C5DD51}"/>
              </a:ext>
            </a:extLst>
          </p:cNvPr>
          <p:cNvSpPr>
            <a:spLocks noGrp="1"/>
          </p:cNvSpPr>
          <p:nvPr>
            <p:ph type="dt" sz="half" idx="10"/>
          </p:nvPr>
        </p:nvSpPr>
        <p:spPr/>
        <p:txBody>
          <a:bodyPr/>
          <a:lstStyle/>
          <a:p>
            <a:fld id="{262F17CF-4DD2-4BAD-8815-225BA28DECEC}" type="datetime1">
              <a:rPr kumimoji="1" lang="ja-JP" altLang="en-US" smtClean="0"/>
              <a:t>2022/7/21</a:t>
            </a:fld>
            <a:endParaRPr kumimoji="1" lang="ja-JP" altLang="en-US"/>
          </a:p>
        </p:txBody>
      </p:sp>
      <p:sp>
        <p:nvSpPr>
          <p:cNvPr id="4" name="フッター プレースホルダー 3">
            <a:extLst>
              <a:ext uri="{FF2B5EF4-FFF2-40B4-BE49-F238E27FC236}">
                <a16:creationId xmlns:a16="http://schemas.microsoft.com/office/drawing/2014/main" id="{349BBB9A-F45B-419B-AFFF-371ABCCB07E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80A782C-9E75-4139-8ECD-8F3E5E2EDF6E}"/>
              </a:ext>
            </a:extLst>
          </p:cNvPr>
          <p:cNvSpPr>
            <a:spLocks noGrp="1"/>
          </p:cNvSpPr>
          <p:nvPr>
            <p:ph type="sldNum" sz="quarter" idx="12"/>
          </p:nvPr>
        </p:nvSpPr>
        <p:spPr/>
        <p:txBody>
          <a:bodyPr/>
          <a:lstStyle/>
          <a:p>
            <a:fld id="{5149B776-B537-4DC6-A2FF-3722FC4B3005}" type="slidenum">
              <a:rPr kumimoji="1" lang="ja-JP" altLang="en-US" smtClean="0"/>
              <a:t>‹#›</a:t>
            </a:fld>
            <a:endParaRPr kumimoji="1" lang="ja-JP" altLang="en-US"/>
          </a:p>
        </p:txBody>
      </p:sp>
    </p:spTree>
    <p:extLst>
      <p:ext uri="{BB962C8B-B14F-4D97-AF65-F5344CB8AC3E}">
        <p14:creationId xmlns:p14="http://schemas.microsoft.com/office/powerpoint/2010/main" val="204965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B24DE0F-34DD-4B95-AF89-5DADBA37F106}"/>
              </a:ext>
            </a:extLst>
          </p:cNvPr>
          <p:cNvSpPr>
            <a:spLocks noGrp="1"/>
          </p:cNvSpPr>
          <p:nvPr>
            <p:ph type="dt" sz="half" idx="10"/>
          </p:nvPr>
        </p:nvSpPr>
        <p:spPr/>
        <p:txBody>
          <a:bodyPr/>
          <a:lstStyle/>
          <a:p>
            <a:fld id="{7475C2C8-2751-4B17-9596-EC04C6C6BB3B}" type="datetime1">
              <a:rPr kumimoji="1" lang="ja-JP" altLang="en-US" smtClean="0"/>
              <a:t>2022/7/21</a:t>
            </a:fld>
            <a:endParaRPr kumimoji="1" lang="ja-JP" altLang="en-US"/>
          </a:p>
        </p:txBody>
      </p:sp>
      <p:sp>
        <p:nvSpPr>
          <p:cNvPr id="3" name="フッター プレースホルダー 2">
            <a:extLst>
              <a:ext uri="{FF2B5EF4-FFF2-40B4-BE49-F238E27FC236}">
                <a16:creationId xmlns:a16="http://schemas.microsoft.com/office/drawing/2014/main" id="{5F72F989-BD64-4680-932A-C514B61F990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728A2C7-2982-4BEC-BAB9-75172D6C45BE}"/>
              </a:ext>
            </a:extLst>
          </p:cNvPr>
          <p:cNvSpPr>
            <a:spLocks noGrp="1"/>
          </p:cNvSpPr>
          <p:nvPr>
            <p:ph type="sldNum" sz="quarter" idx="12"/>
          </p:nvPr>
        </p:nvSpPr>
        <p:spPr/>
        <p:txBody>
          <a:bodyPr/>
          <a:lstStyle/>
          <a:p>
            <a:fld id="{5149B776-B537-4DC6-A2FF-3722FC4B3005}" type="slidenum">
              <a:rPr kumimoji="1" lang="ja-JP" altLang="en-US" smtClean="0"/>
              <a:t>‹#›</a:t>
            </a:fld>
            <a:endParaRPr kumimoji="1" lang="ja-JP" altLang="en-US"/>
          </a:p>
        </p:txBody>
      </p:sp>
    </p:spTree>
    <p:extLst>
      <p:ext uri="{BB962C8B-B14F-4D97-AF65-F5344CB8AC3E}">
        <p14:creationId xmlns:p14="http://schemas.microsoft.com/office/powerpoint/2010/main" val="2761827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972602-8D80-4577-B2D1-E7E75B45B87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0B53F5B-BAA1-4325-AE6B-E9A521E999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AC70385-5DD9-4116-991A-1FECA9AB6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7C84646-6EA3-4503-BFE9-430A86ECAC1A}"/>
              </a:ext>
            </a:extLst>
          </p:cNvPr>
          <p:cNvSpPr>
            <a:spLocks noGrp="1"/>
          </p:cNvSpPr>
          <p:nvPr>
            <p:ph type="dt" sz="half" idx="10"/>
          </p:nvPr>
        </p:nvSpPr>
        <p:spPr/>
        <p:txBody>
          <a:bodyPr/>
          <a:lstStyle/>
          <a:p>
            <a:fld id="{A13A9FB2-5268-406A-B8E5-CABB33223FFE}" type="datetime1">
              <a:rPr kumimoji="1" lang="ja-JP" altLang="en-US" smtClean="0"/>
              <a:t>2022/7/21</a:t>
            </a:fld>
            <a:endParaRPr kumimoji="1" lang="ja-JP" altLang="en-US"/>
          </a:p>
        </p:txBody>
      </p:sp>
      <p:sp>
        <p:nvSpPr>
          <p:cNvPr id="6" name="フッター プレースホルダー 5">
            <a:extLst>
              <a:ext uri="{FF2B5EF4-FFF2-40B4-BE49-F238E27FC236}">
                <a16:creationId xmlns:a16="http://schemas.microsoft.com/office/drawing/2014/main" id="{9470DBDE-8124-4133-98C2-974D564166E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5BE818D-C398-425D-AD25-A292CB241CB1}"/>
              </a:ext>
            </a:extLst>
          </p:cNvPr>
          <p:cNvSpPr>
            <a:spLocks noGrp="1"/>
          </p:cNvSpPr>
          <p:nvPr>
            <p:ph type="sldNum" sz="quarter" idx="12"/>
          </p:nvPr>
        </p:nvSpPr>
        <p:spPr/>
        <p:txBody>
          <a:bodyPr/>
          <a:lstStyle/>
          <a:p>
            <a:fld id="{5149B776-B537-4DC6-A2FF-3722FC4B3005}" type="slidenum">
              <a:rPr kumimoji="1" lang="ja-JP" altLang="en-US" smtClean="0"/>
              <a:t>‹#›</a:t>
            </a:fld>
            <a:endParaRPr kumimoji="1" lang="ja-JP" altLang="en-US"/>
          </a:p>
        </p:txBody>
      </p:sp>
    </p:spTree>
    <p:extLst>
      <p:ext uri="{BB962C8B-B14F-4D97-AF65-F5344CB8AC3E}">
        <p14:creationId xmlns:p14="http://schemas.microsoft.com/office/powerpoint/2010/main" val="2510899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8E62E5-C4B7-43FE-B661-68F3D2F55BC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D488409-087A-41E8-9A77-681CF5E36E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03DE4E8-095C-4704-AD1C-74E4F7721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EB17EC6-7B21-4DCB-BC77-AA1B4E47D6F0}"/>
              </a:ext>
            </a:extLst>
          </p:cNvPr>
          <p:cNvSpPr>
            <a:spLocks noGrp="1"/>
          </p:cNvSpPr>
          <p:nvPr>
            <p:ph type="dt" sz="half" idx="10"/>
          </p:nvPr>
        </p:nvSpPr>
        <p:spPr/>
        <p:txBody>
          <a:bodyPr/>
          <a:lstStyle/>
          <a:p>
            <a:fld id="{5C8F7E81-7538-4031-B6ED-6E4349ED5E26}" type="datetime1">
              <a:rPr kumimoji="1" lang="ja-JP" altLang="en-US" smtClean="0"/>
              <a:t>2022/7/21</a:t>
            </a:fld>
            <a:endParaRPr kumimoji="1" lang="ja-JP" altLang="en-US"/>
          </a:p>
        </p:txBody>
      </p:sp>
      <p:sp>
        <p:nvSpPr>
          <p:cNvPr id="6" name="フッター プレースホルダー 5">
            <a:extLst>
              <a:ext uri="{FF2B5EF4-FFF2-40B4-BE49-F238E27FC236}">
                <a16:creationId xmlns:a16="http://schemas.microsoft.com/office/drawing/2014/main" id="{C7A2109B-98E6-4022-9E77-F4D385059EB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9F4B0CE-3341-4618-B69D-80035F909915}"/>
              </a:ext>
            </a:extLst>
          </p:cNvPr>
          <p:cNvSpPr>
            <a:spLocks noGrp="1"/>
          </p:cNvSpPr>
          <p:nvPr>
            <p:ph type="sldNum" sz="quarter" idx="12"/>
          </p:nvPr>
        </p:nvSpPr>
        <p:spPr/>
        <p:txBody>
          <a:bodyPr/>
          <a:lstStyle/>
          <a:p>
            <a:fld id="{5149B776-B537-4DC6-A2FF-3722FC4B3005}" type="slidenum">
              <a:rPr kumimoji="1" lang="ja-JP" altLang="en-US" smtClean="0"/>
              <a:t>‹#›</a:t>
            </a:fld>
            <a:endParaRPr kumimoji="1" lang="ja-JP" altLang="en-US"/>
          </a:p>
        </p:txBody>
      </p:sp>
    </p:spTree>
    <p:extLst>
      <p:ext uri="{BB962C8B-B14F-4D97-AF65-F5344CB8AC3E}">
        <p14:creationId xmlns:p14="http://schemas.microsoft.com/office/powerpoint/2010/main" val="362530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C8E729C-017D-484C-A003-C33D84DEE1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E98752-0DF6-4693-9148-6EDD0FB5F5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765A08B-C5B0-4A3F-A98C-AEA59B06F8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88506-DAAD-4196-A42D-4DCE4275ABC0}" type="datetime1">
              <a:rPr kumimoji="1" lang="ja-JP" altLang="en-US" smtClean="0"/>
              <a:t>2022/7/21</a:t>
            </a:fld>
            <a:endParaRPr kumimoji="1" lang="ja-JP" altLang="en-US"/>
          </a:p>
        </p:txBody>
      </p:sp>
      <p:sp>
        <p:nvSpPr>
          <p:cNvPr id="5" name="フッター プレースホルダー 4">
            <a:extLst>
              <a:ext uri="{FF2B5EF4-FFF2-40B4-BE49-F238E27FC236}">
                <a16:creationId xmlns:a16="http://schemas.microsoft.com/office/drawing/2014/main" id="{A612758C-2487-44D6-87E6-8060EEEB7A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9B57670-AADA-414A-A72C-83444D345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9B776-B537-4DC6-A2FF-3722FC4B3005}" type="slidenum">
              <a:rPr kumimoji="1" lang="ja-JP" altLang="en-US" smtClean="0"/>
              <a:t>‹#›</a:t>
            </a:fld>
            <a:endParaRPr kumimoji="1" lang="ja-JP" altLang="en-US"/>
          </a:p>
        </p:txBody>
      </p:sp>
    </p:spTree>
    <p:extLst>
      <p:ext uri="{BB962C8B-B14F-4D97-AF65-F5344CB8AC3E}">
        <p14:creationId xmlns:p14="http://schemas.microsoft.com/office/powerpoint/2010/main" val="3111683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A5AABC2-ACEE-43F7-A3EE-5519EC251846}"/>
              </a:ext>
            </a:extLst>
          </p:cNvPr>
          <p:cNvPicPr>
            <a:picLocks noChangeAspect="1"/>
          </p:cNvPicPr>
          <p:nvPr/>
        </p:nvPicPr>
        <p:blipFill>
          <a:blip r:embed="rId2"/>
          <a:stretch>
            <a:fillRect/>
          </a:stretch>
        </p:blipFill>
        <p:spPr>
          <a:xfrm>
            <a:off x="87465" y="79513"/>
            <a:ext cx="11934908" cy="6694663"/>
          </a:xfrm>
          <a:prstGeom prst="rect">
            <a:avLst/>
          </a:prstGeom>
        </p:spPr>
      </p:pic>
      <p:sp>
        <p:nvSpPr>
          <p:cNvPr id="2" name="タイトル 1">
            <a:extLst>
              <a:ext uri="{FF2B5EF4-FFF2-40B4-BE49-F238E27FC236}">
                <a16:creationId xmlns:a16="http://schemas.microsoft.com/office/drawing/2014/main" id="{F43E3651-0E8A-428E-A806-53AD36F1F34D}"/>
              </a:ext>
            </a:extLst>
          </p:cNvPr>
          <p:cNvSpPr>
            <a:spLocks noGrp="1"/>
          </p:cNvSpPr>
          <p:nvPr>
            <p:ph type="ctrTitle"/>
          </p:nvPr>
        </p:nvSpPr>
        <p:spPr>
          <a:xfrm>
            <a:off x="1824823" y="2798907"/>
            <a:ext cx="8780891" cy="2329732"/>
          </a:xfrm>
        </p:spPr>
        <p:txBody>
          <a:bodyPr>
            <a:normAutofit/>
          </a:bodyPr>
          <a:lstStyle/>
          <a:p>
            <a:r>
              <a:rPr kumimoji="1" lang="ja-JP" altLang="en-US" sz="5400" dirty="0"/>
              <a:t>新型コロナ感染症と保育</a:t>
            </a:r>
            <a:br>
              <a:rPr kumimoji="1" lang="en-US" altLang="ja-JP" sz="5400" dirty="0"/>
            </a:br>
            <a:endParaRPr kumimoji="1" lang="ja-JP" altLang="en-US" sz="5400" dirty="0"/>
          </a:p>
        </p:txBody>
      </p:sp>
      <p:sp>
        <p:nvSpPr>
          <p:cNvPr id="3" name="字幕 2">
            <a:extLst>
              <a:ext uri="{FF2B5EF4-FFF2-40B4-BE49-F238E27FC236}">
                <a16:creationId xmlns:a16="http://schemas.microsoft.com/office/drawing/2014/main" id="{E2BD2C18-4829-4EF3-AEB5-EFAFD2ADA138}"/>
              </a:ext>
            </a:extLst>
          </p:cNvPr>
          <p:cNvSpPr>
            <a:spLocks noGrp="1"/>
          </p:cNvSpPr>
          <p:nvPr>
            <p:ph type="subTitle" idx="1"/>
          </p:nvPr>
        </p:nvSpPr>
        <p:spPr>
          <a:xfrm>
            <a:off x="3689405" y="5399032"/>
            <a:ext cx="4813190" cy="954059"/>
          </a:xfrm>
        </p:spPr>
        <p:txBody>
          <a:bodyPr/>
          <a:lstStyle/>
          <a:p>
            <a:r>
              <a:rPr kumimoji="1" lang="ja-JP" altLang="en-US" dirty="0"/>
              <a:t>群馬パース大学福祉専門学校</a:t>
            </a:r>
            <a:endParaRPr kumimoji="1" lang="en-US" altLang="ja-JP" dirty="0"/>
          </a:p>
          <a:p>
            <a:r>
              <a:rPr lang="ja-JP" altLang="en-US" dirty="0"/>
              <a:t>非常勤講師　小室　浩子</a:t>
            </a:r>
            <a:endParaRPr kumimoji="1" lang="ja-JP" altLang="en-US" dirty="0"/>
          </a:p>
        </p:txBody>
      </p:sp>
      <p:sp>
        <p:nvSpPr>
          <p:cNvPr id="4" name="スライド番号プレースホルダー 3">
            <a:extLst>
              <a:ext uri="{FF2B5EF4-FFF2-40B4-BE49-F238E27FC236}">
                <a16:creationId xmlns:a16="http://schemas.microsoft.com/office/drawing/2014/main" id="{FF4BCFDE-EF3D-FC72-32DF-7A2407430259}"/>
              </a:ext>
            </a:extLst>
          </p:cNvPr>
          <p:cNvSpPr>
            <a:spLocks noGrp="1"/>
          </p:cNvSpPr>
          <p:nvPr>
            <p:ph type="sldNum" sz="quarter" idx="12"/>
          </p:nvPr>
        </p:nvSpPr>
        <p:spPr/>
        <p:txBody>
          <a:bodyPr/>
          <a:lstStyle/>
          <a:p>
            <a:fld id="{5149B776-B537-4DC6-A2FF-3722FC4B3005}" type="slidenum">
              <a:rPr kumimoji="1" lang="ja-JP" altLang="en-US" smtClean="0"/>
              <a:t>1</a:t>
            </a:fld>
            <a:endParaRPr kumimoji="1" lang="ja-JP" altLang="en-US"/>
          </a:p>
        </p:txBody>
      </p:sp>
    </p:spTree>
    <p:extLst>
      <p:ext uri="{BB962C8B-B14F-4D97-AF65-F5344CB8AC3E}">
        <p14:creationId xmlns:p14="http://schemas.microsoft.com/office/powerpoint/2010/main" val="4085343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rotWithShape="1">
          <a:blip r:embed="rId2"/>
          <a:srcRect l="-2538" r="11700"/>
          <a:stretch/>
        </p:blipFill>
        <p:spPr>
          <a:xfrm>
            <a:off x="9346098" y="3429000"/>
            <a:ext cx="2845902" cy="3132937"/>
          </a:xfrm>
          <a:prstGeom prst="rect">
            <a:avLst/>
          </a:prstGeom>
        </p:spPr>
      </p:pic>
      <p:sp>
        <p:nvSpPr>
          <p:cNvPr id="8" name="吹き出し: 角を丸めた四角形 7">
            <a:extLst>
              <a:ext uri="{FF2B5EF4-FFF2-40B4-BE49-F238E27FC236}">
                <a16:creationId xmlns:a16="http://schemas.microsoft.com/office/drawing/2014/main" id="{F2F70006-17F0-48A7-A318-B89DF06AE5D8}"/>
              </a:ext>
            </a:extLst>
          </p:cNvPr>
          <p:cNvSpPr/>
          <p:nvPr/>
        </p:nvSpPr>
        <p:spPr>
          <a:xfrm>
            <a:off x="6827519" y="2417852"/>
            <a:ext cx="3299791" cy="2022296"/>
          </a:xfrm>
          <a:prstGeom prst="wedgeRoundRectCallout">
            <a:avLst>
              <a:gd name="adj1" fmla="val 40372"/>
              <a:gd name="adj2" fmla="val 58697"/>
              <a:gd name="adj3" fmla="val 16667"/>
            </a:avLst>
          </a:prstGeom>
          <a:solidFill>
            <a:srgbClr val="F9B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DE300831-4938-46A9-BE87-9C66EC58E842}"/>
              </a:ext>
            </a:extLst>
          </p:cNvPr>
          <p:cNvPicPr>
            <a:picLocks noChangeAspect="1"/>
          </p:cNvPicPr>
          <p:nvPr/>
        </p:nvPicPr>
        <p:blipFill rotWithShape="1">
          <a:blip r:embed="rId3"/>
          <a:srcRect l="73931" b="85843"/>
          <a:stretch/>
        </p:blipFill>
        <p:spPr>
          <a:xfrm>
            <a:off x="9197671" y="452093"/>
            <a:ext cx="1986500" cy="907444"/>
          </a:xfrm>
          <a:prstGeom prst="rect">
            <a:avLst/>
          </a:prstGeom>
        </p:spPr>
      </p:pic>
      <p:sp>
        <p:nvSpPr>
          <p:cNvPr id="3" name="テキスト ボックス 2">
            <a:extLst>
              <a:ext uri="{FF2B5EF4-FFF2-40B4-BE49-F238E27FC236}">
                <a16:creationId xmlns:a16="http://schemas.microsoft.com/office/drawing/2014/main" id="{D763C39A-4E76-4352-84D6-F9BCADE1624D}"/>
              </a:ext>
            </a:extLst>
          </p:cNvPr>
          <p:cNvSpPr txBox="1"/>
          <p:nvPr/>
        </p:nvSpPr>
        <p:spPr>
          <a:xfrm>
            <a:off x="3395207" y="628058"/>
            <a:ext cx="5401586" cy="830997"/>
          </a:xfrm>
          <a:prstGeom prst="rect">
            <a:avLst/>
          </a:prstGeom>
          <a:noFill/>
        </p:spPr>
        <p:txBody>
          <a:bodyPr wrap="square" rtlCol="0">
            <a:spAutoFit/>
          </a:bodyPr>
          <a:lstStyle/>
          <a:p>
            <a:r>
              <a:rPr kumimoji="1" lang="ja-JP" altLang="en-US" sz="4800" dirty="0">
                <a:solidFill>
                  <a:srgbClr val="00B050"/>
                </a:solidFill>
              </a:rPr>
              <a:t>発生時の対応</a:t>
            </a:r>
          </a:p>
        </p:txBody>
      </p:sp>
      <p:pic>
        <p:nvPicPr>
          <p:cNvPr id="5" name="図 4">
            <a:extLst>
              <a:ext uri="{FF2B5EF4-FFF2-40B4-BE49-F238E27FC236}">
                <a16:creationId xmlns:a16="http://schemas.microsoft.com/office/drawing/2014/main" id="{985C723A-D080-4749-930F-256B32E353A2}"/>
              </a:ext>
            </a:extLst>
          </p:cNvPr>
          <p:cNvPicPr>
            <a:picLocks noChangeAspect="1"/>
          </p:cNvPicPr>
          <p:nvPr/>
        </p:nvPicPr>
        <p:blipFill rotWithShape="1">
          <a:blip r:embed="rId3"/>
          <a:srcRect r="65408" b="85843"/>
          <a:stretch/>
        </p:blipFill>
        <p:spPr>
          <a:xfrm>
            <a:off x="298172" y="628058"/>
            <a:ext cx="2635859" cy="907444"/>
          </a:xfrm>
          <a:prstGeom prst="rect">
            <a:avLst/>
          </a:prstGeom>
        </p:spPr>
      </p:pic>
      <p:sp>
        <p:nvSpPr>
          <p:cNvPr id="6" name="テキスト ボックス 5">
            <a:extLst>
              <a:ext uri="{FF2B5EF4-FFF2-40B4-BE49-F238E27FC236}">
                <a16:creationId xmlns:a16="http://schemas.microsoft.com/office/drawing/2014/main" id="{52FF7BA5-7E02-4D88-A8DD-20A663544A90}"/>
              </a:ext>
            </a:extLst>
          </p:cNvPr>
          <p:cNvSpPr txBox="1"/>
          <p:nvPr/>
        </p:nvSpPr>
        <p:spPr>
          <a:xfrm>
            <a:off x="208058" y="1599443"/>
            <a:ext cx="9214237" cy="5463034"/>
          </a:xfrm>
          <a:prstGeom prst="rect">
            <a:avLst/>
          </a:prstGeom>
          <a:noFill/>
        </p:spPr>
        <p:txBody>
          <a:bodyPr wrap="square" rtlCol="0">
            <a:spAutoFit/>
          </a:bodyPr>
          <a:lstStyle/>
          <a:p>
            <a:r>
              <a:rPr lang="ja-JP" altLang="en-US" sz="1400" dirty="0"/>
              <a:t>　　</a:t>
            </a:r>
            <a:endParaRPr lang="en-US" altLang="ja-JP" sz="1400" dirty="0"/>
          </a:p>
          <a:p>
            <a:r>
              <a:rPr lang="ja-JP" altLang="en-US" sz="3200" dirty="0"/>
              <a:t>　</a:t>
            </a:r>
            <a:r>
              <a:rPr lang="ja-JP" altLang="en-US" sz="4000" dirty="0"/>
              <a:t>・職員が感染した場合は園長に報告</a:t>
            </a:r>
            <a:endParaRPr lang="en-US" altLang="ja-JP" sz="4000" dirty="0"/>
          </a:p>
          <a:p>
            <a:r>
              <a:rPr lang="ja-JP" altLang="en-US" sz="1100" dirty="0"/>
              <a:t>　　　　　</a:t>
            </a:r>
            <a:endParaRPr lang="en-US" altLang="ja-JP" sz="1100" dirty="0"/>
          </a:p>
          <a:p>
            <a:r>
              <a:rPr lang="ja-JP" altLang="en-US" sz="3200" dirty="0"/>
              <a:t>　　　　</a:t>
            </a:r>
            <a:r>
              <a:rPr lang="ja-JP" altLang="en-US" sz="3600" dirty="0"/>
              <a:t>園長⇒自治体に報告</a:t>
            </a:r>
            <a:endParaRPr lang="en-US" altLang="ja-JP" sz="3600" dirty="0"/>
          </a:p>
          <a:p>
            <a:r>
              <a:rPr lang="ja-JP" altLang="en-US" sz="1200" dirty="0"/>
              <a:t>　　　　　　　</a:t>
            </a:r>
            <a:endParaRPr lang="en-US" altLang="ja-JP" sz="1200" dirty="0"/>
          </a:p>
          <a:p>
            <a:r>
              <a:rPr kumimoji="1" lang="ja-JP" altLang="en-US" sz="3200" dirty="0"/>
              <a:t>　　　　　　　</a:t>
            </a:r>
            <a:r>
              <a:rPr kumimoji="1" lang="ja-JP" altLang="en-US" sz="3600" dirty="0"/>
              <a:t>職員へ連絡</a:t>
            </a:r>
            <a:endParaRPr kumimoji="1" lang="en-US" altLang="ja-JP" sz="3600" dirty="0"/>
          </a:p>
          <a:p>
            <a:r>
              <a:rPr lang="ja-JP" altLang="en-US" sz="1200" dirty="0"/>
              <a:t>　　</a:t>
            </a:r>
            <a:endParaRPr lang="en-US" altLang="ja-JP" sz="1200" dirty="0"/>
          </a:p>
          <a:p>
            <a:r>
              <a:rPr kumimoji="1" lang="ja-JP" altLang="en-US" sz="3200" dirty="0"/>
              <a:t>　　　　　　　</a:t>
            </a:r>
            <a:r>
              <a:rPr kumimoji="1" lang="ja-JP" altLang="en-US" sz="3600" dirty="0"/>
              <a:t>保護者への報告</a:t>
            </a:r>
            <a:endParaRPr kumimoji="1" lang="en-US" altLang="ja-JP" sz="3600" dirty="0"/>
          </a:p>
          <a:p>
            <a:r>
              <a:rPr lang="ja-JP" altLang="en-US" sz="1200" dirty="0"/>
              <a:t>　　</a:t>
            </a:r>
            <a:endParaRPr lang="en-US" altLang="ja-JP" sz="1200" dirty="0"/>
          </a:p>
          <a:p>
            <a:endParaRPr lang="en-US" altLang="ja-JP" sz="1200" dirty="0"/>
          </a:p>
          <a:p>
            <a:r>
              <a:rPr kumimoji="1" lang="ja-JP" altLang="en-US" sz="4000" dirty="0"/>
              <a:t>　・園児や保護者が感染した場合</a:t>
            </a:r>
            <a:endParaRPr kumimoji="1" lang="en-US" altLang="ja-JP" sz="4000" dirty="0"/>
          </a:p>
          <a:p>
            <a:r>
              <a:rPr lang="ja-JP" altLang="en-US" sz="1200" dirty="0"/>
              <a:t>　　　　</a:t>
            </a:r>
            <a:endParaRPr lang="en-US" altLang="ja-JP" sz="1200" dirty="0"/>
          </a:p>
          <a:p>
            <a:r>
              <a:rPr lang="ja-JP" altLang="en-US" sz="3200" dirty="0">
                <a:solidFill>
                  <a:srgbClr val="F81C9F"/>
                </a:solidFill>
              </a:rPr>
              <a:t>　　　　対応方法を話し合っておく</a:t>
            </a:r>
            <a:endParaRPr kumimoji="1" lang="en-US" altLang="ja-JP" sz="3200" dirty="0">
              <a:solidFill>
                <a:srgbClr val="F81C9F"/>
              </a:solidFill>
            </a:endParaRPr>
          </a:p>
          <a:p>
            <a:r>
              <a:rPr lang="ja-JP" altLang="en-US" sz="1200" dirty="0"/>
              <a:t>　　　</a:t>
            </a:r>
            <a:endParaRPr kumimoji="1" lang="en-US" altLang="ja-JP" sz="1200" dirty="0"/>
          </a:p>
          <a:p>
            <a:r>
              <a:rPr kumimoji="1" lang="ja-JP" altLang="en-US" sz="3200" dirty="0"/>
              <a:t>　　　　</a:t>
            </a:r>
          </a:p>
        </p:txBody>
      </p:sp>
      <p:sp>
        <p:nvSpPr>
          <p:cNvPr id="7" name="テキスト ボックス 6">
            <a:extLst>
              <a:ext uri="{FF2B5EF4-FFF2-40B4-BE49-F238E27FC236}">
                <a16:creationId xmlns:a16="http://schemas.microsoft.com/office/drawing/2014/main" id="{91305E8C-94AE-4B38-A97A-6CCE96CFEE33}"/>
              </a:ext>
            </a:extLst>
          </p:cNvPr>
          <p:cNvSpPr txBox="1"/>
          <p:nvPr/>
        </p:nvSpPr>
        <p:spPr>
          <a:xfrm>
            <a:off x="7074009" y="2459504"/>
            <a:ext cx="2934031" cy="1938992"/>
          </a:xfrm>
          <a:prstGeom prst="rect">
            <a:avLst/>
          </a:prstGeom>
          <a:noFill/>
        </p:spPr>
        <p:txBody>
          <a:bodyPr wrap="square" rtlCol="0">
            <a:spAutoFit/>
          </a:bodyPr>
          <a:lstStyle/>
          <a:p>
            <a:r>
              <a:rPr kumimoji="1" lang="ja-JP" altLang="en-US" sz="2400" dirty="0"/>
              <a:t>陽性が判明した時間帯によって、対応が変わってくるよ</a:t>
            </a:r>
            <a:endParaRPr kumimoji="1" lang="en-US" altLang="ja-JP" sz="2400" dirty="0"/>
          </a:p>
          <a:p>
            <a:r>
              <a:rPr lang="ja-JP" altLang="en-US" sz="2400" dirty="0"/>
              <a:t>事前に話し合って</a:t>
            </a:r>
            <a:endParaRPr lang="en-US" altLang="ja-JP" sz="2400" dirty="0"/>
          </a:p>
          <a:p>
            <a:r>
              <a:rPr lang="ja-JP" altLang="en-US" sz="2400" dirty="0"/>
              <a:t>おこう</a:t>
            </a:r>
            <a:endParaRPr kumimoji="1" lang="ja-JP" altLang="en-US" sz="2400" dirty="0"/>
          </a:p>
        </p:txBody>
      </p:sp>
      <p:sp>
        <p:nvSpPr>
          <p:cNvPr id="9" name="スライド番号プレースホルダー 8">
            <a:extLst>
              <a:ext uri="{FF2B5EF4-FFF2-40B4-BE49-F238E27FC236}">
                <a16:creationId xmlns:a16="http://schemas.microsoft.com/office/drawing/2014/main" id="{64258124-7CC7-F150-A82B-39CAD74F277E}"/>
              </a:ext>
            </a:extLst>
          </p:cNvPr>
          <p:cNvSpPr>
            <a:spLocks noGrp="1"/>
          </p:cNvSpPr>
          <p:nvPr>
            <p:ph type="sldNum" sz="quarter" idx="12"/>
          </p:nvPr>
        </p:nvSpPr>
        <p:spPr/>
        <p:txBody>
          <a:bodyPr/>
          <a:lstStyle/>
          <a:p>
            <a:fld id="{5149B776-B537-4DC6-A2FF-3722FC4B3005}" type="slidenum">
              <a:rPr kumimoji="1" lang="ja-JP" altLang="en-US" smtClean="0"/>
              <a:t>10</a:t>
            </a:fld>
            <a:endParaRPr kumimoji="1" lang="ja-JP" altLang="en-US"/>
          </a:p>
        </p:txBody>
      </p:sp>
    </p:spTree>
    <p:extLst>
      <p:ext uri="{BB962C8B-B14F-4D97-AF65-F5344CB8AC3E}">
        <p14:creationId xmlns:p14="http://schemas.microsoft.com/office/powerpoint/2010/main" val="3019989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pic>
        <p:nvPicPr>
          <p:cNvPr id="4" name="図 3">
            <a:extLst>
              <a:ext uri="{FF2B5EF4-FFF2-40B4-BE49-F238E27FC236}">
                <a16:creationId xmlns:a16="http://schemas.microsoft.com/office/drawing/2014/main" id="{DE300831-4938-46A9-BE87-9C66EC58E842}"/>
              </a:ext>
            </a:extLst>
          </p:cNvPr>
          <p:cNvPicPr>
            <a:picLocks noChangeAspect="1"/>
          </p:cNvPicPr>
          <p:nvPr/>
        </p:nvPicPr>
        <p:blipFill rotWithShape="1">
          <a:blip r:embed="rId3"/>
          <a:srcRect l="73931" b="85843"/>
          <a:stretch/>
        </p:blipFill>
        <p:spPr>
          <a:xfrm>
            <a:off x="9197671" y="452093"/>
            <a:ext cx="1986500" cy="907444"/>
          </a:xfrm>
          <a:prstGeom prst="rect">
            <a:avLst/>
          </a:prstGeom>
        </p:spPr>
      </p:pic>
      <p:sp>
        <p:nvSpPr>
          <p:cNvPr id="3" name="テキスト ボックス 2">
            <a:extLst>
              <a:ext uri="{FF2B5EF4-FFF2-40B4-BE49-F238E27FC236}">
                <a16:creationId xmlns:a16="http://schemas.microsoft.com/office/drawing/2014/main" id="{D763C39A-4E76-4352-84D6-F9BCADE1624D}"/>
              </a:ext>
            </a:extLst>
          </p:cNvPr>
          <p:cNvSpPr txBox="1"/>
          <p:nvPr/>
        </p:nvSpPr>
        <p:spPr>
          <a:xfrm>
            <a:off x="2957885" y="760349"/>
            <a:ext cx="6464410" cy="769441"/>
          </a:xfrm>
          <a:prstGeom prst="rect">
            <a:avLst/>
          </a:prstGeom>
          <a:noFill/>
        </p:spPr>
        <p:txBody>
          <a:bodyPr wrap="square" rtlCol="0">
            <a:spAutoFit/>
          </a:bodyPr>
          <a:lstStyle/>
          <a:p>
            <a:r>
              <a:rPr kumimoji="1" lang="ja-JP" altLang="en-US" sz="4400" dirty="0">
                <a:solidFill>
                  <a:srgbClr val="00B050"/>
                </a:solidFill>
              </a:rPr>
              <a:t>休園中の保護者への対応</a:t>
            </a:r>
          </a:p>
        </p:txBody>
      </p:sp>
      <p:pic>
        <p:nvPicPr>
          <p:cNvPr id="5" name="図 4">
            <a:extLst>
              <a:ext uri="{FF2B5EF4-FFF2-40B4-BE49-F238E27FC236}">
                <a16:creationId xmlns:a16="http://schemas.microsoft.com/office/drawing/2014/main" id="{985C723A-D080-4749-930F-256B32E353A2}"/>
              </a:ext>
            </a:extLst>
          </p:cNvPr>
          <p:cNvPicPr>
            <a:picLocks noChangeAspect="1"/>
          </p:cNvPicPr>
          <p:nvPr/>
        </p:nvPicPr>
        <p:blipFill rotWithShape="1">
          <a:blip r:embed="rId3"/>
          <a:srcRect r="65408" b="85843"/>
          <a:stretch/>
        </p:blipFill>
        <p:spPr>
          <a:xfrm>
            <a:off x="298172" y="628058"/>
            <a:ext cx="2635859" cy="907444"/>
          </a:xfrm>
          <a:prstGeom prst="rect">
            <a:avLst/>
          </a:prstGeom>
        </p:spPr>
      </p:pic>
      <p:sp>
        <p:nvSpPr>
          <p:cNvPr id="6" name="テキスト ボックス 5">
            <a:extLst>
              <a:ext uri="{FF2B5EF4-FFF2-40B4-BE49-F238E27FC236}">
                <a16:creationId xmlns:a16="http://schemas.microsoft.com/office/drawing/2014/main" id="{52FF7BA5-7E02-4D88-A8DD-20A663544A90}"/>
              </a:ext>
            </a:extLst>
          </p:cNvPr>
          <p:cNvSpPr txBox="1"/>
          <p:nvPr/>
        </p:nvSpPr>
        <p:spPr>
          <a:xfrm>
            <a:off x="239864" y="1359537"/>
            <a:ext cx="10216102" cy="5216813"/>
          </a:xfrm>
          <a:prstGeom prst="rect">
            <a:avLst/>
          </a:prstGeom>
          <a:noFill/>
        </p:spPr>
        <p:txBody>
          <a:bodyPr wrap="square" rtlCol="0">
            <a:spAutoFit/>
          </a:bodyPr>
          <a:lstStyle/>
          <a:p>
            <a:r>
              <a:rPr lang="ja-JP" altLang="en-US" sz="1400" dirty="0"/>
              <a:t>　　</a:t>
            </a:r>
            <a:endParaRPr lang="en-US" altLang="ja-JP" sz="1400" dirty="0"/>
          </a:p>
          <a:p>
            <a:r>
              <a:rPr lang="ja-JP" altLang="en-US" sz="3200" dirty="0"/>
              <a:t>　・健康観察の電話連絡</a:t>
            </a:r>
            <a:endParaRPr lang="en-US" altLang="ja-JP" sz="3200" dirty="0"/>
          </a:p>
          <a:p>
            <a:r>
              <a:rPr lang="ja-JP" altLang="en-US" sz="1100" dirty="0"/>
              <a:t>　　　　　</a:t>
            </a:r>
            <a:endParaRPr lang="en-US" altLang="ja-JP" sz="1100" dirty="0"/>
          </a:p>
          <a:p>
            <a:r>
              <a:rPr lang="ja-JP" altLang="en-US" sz="3200" dirty="0"/>
              <a:t>　　　　濃厚接触クラスの園児に健康観察電話連絡を</a:t>
            </a:r>
            <a:endParaRPr lang="en-US" altLang="ja-JP" sz="3200" dirty="0"/>
          </a:p>
          <a:p>
            <a:r>
              <a:rPr lang="ja-JP" altLang="en-US" sz="3200" dirty="0"/>
              <a:t>　　　　日に</a:t>
            </a:r>
            <a:r>
              <a:rPr lang="en-US" altLang="ja-JP" sz="3200" dirty="0"/>
              <a:t>2</a:t>
            </a:r>
            <a:r>
              <a:rPr lang="ja-JP" altLang="en-US" sz="3200" dirty="0"/>
              <a:t>回程度行う等の対応</a:t>
            </a:r>
            <a:endParaRPr lang="en-US" altLang="ja-JP" sz="3200" dirty="0"/>
          </a:p>
          <a:p>
            <a:r>
              <a:rPr lang="ja-JP" altLang="en-US" sz="1200" dirty="0"/>
              <a:t>　　　　　　　</a:t>
            </a:r>
            <a:endParaRPr lang="en-US" altLang="ja-JP" sz="1200" dirty="0"/>
          </a:p>
          <a:p>
            <a:endParaRPr lang="en-US" altLang="ja-JP" sz="1200" dirty="0"/>
          </a:p>
          <a:p>
            <a:r>
              <a:rPr kumimoji="1" lang="ja-JP" altLang="en-US" sz="3200" dirty="0"/>
              <a:t>　・保護者からの問い合わせにルール</a:t>
            </a:r>
            <a:r>
              <a:rPr lang="ja-JP" altLang="en-US" sz="3200" dirty="0"/>
              <a:t>を設ける</a:t>
            </a:r>
            <a:endParaRPr kumimoji="1" lang="en-US" altLang="ja-JP" sz="3200" dirty="0"/>
          </a:p>
          <a:p>
            <a:r>
              <a:rPr lang="ja-JP" altLang="en-US" sz="1200" dirty="0"/>
              <a:t>　　</a:t>
            </a:r>
            <a:endParaRPr lang="en-US" altLang="ja-JP" sz="1200" dirty="0"/>
          </a:p>
          <a:p>
            <a:r>
              <a:rPr kumimoji="1" lang="ja-JP" altLang="en-US" sz="3200" dirty="0"/>
              <a:t>　　　　問い合わせの電話番号、</a:t>
            </a:r>
            <a:r>
              <a:rPr lang="ja-JP" altLang="en-US" sz="3200" dirty="0"/>
              <a:t>時間帯のルール</a:t>
            </a:r>
            <a:endParaRPr kumimoji="1" lang="en-US" altLang="ja-JP" sz="3200" dirty="0"/>
          </a:p>
          <a:p>
            <a:r>
              <a:rPr lang="ja-JP" altLang="en-US" sz="1200" dirty="0"/>
              <a:t>　　</a:t>
            </a:r>
            <a:endParaRPr lang="en-US" altLang="ja-JP" sz="1200" dirty="0"/>
          </a:p>
          <a:p>
            <a:endParaRPr lang="en-US" altLang="ja-JP" sz="1200" dirty="0"/>
          </a:p>
          <a:p>
            <a:r>
              <a:rPr kumimoji="1" lang="ja-JP" altLang="en-US" sz="3200" dirty="0"/>
              <a:t>　・保護者の気持ちに寄り添う</a:t>
            </a:r>
            <a:endParaRPr kumimoji="1" lang="en-US" altLang="ja-JP" sz="3200" dirty="0"/>
          </a:p>
          <a:p>
            <a:r>
              <a:rPr lang="ja-JP" altLang="en-US" sz="1200" dirty="0"/>
              <a:t>　　</a:t>
            </a:r>
            <a:endParaRPr lang="en-US" altLang="ja-JP" sz="1200" dirty="0"/>
          </a:p>
          <a:p>
            <a:endParaRPr lang="en-US" altLang="ja-JP" sz="1200" dirty="0"/>
          </a:p>
          <a:p>
            <a:r>
              <a:rPr kumimoji="1" lang="ja-JP" altLang="en-US" sz="3200" dirty="0"/>
              <a:t>　・休園期間中の取り組みを保護者に発信する　　　　</a:t>
            </a:r>
          </a:p>
        </p:txBody>
      </p:sp>
      <p:sp>
        <p:nvSpPr>
          <p:cNvPr id="7" name="スライド番号プレースホルダー 6">
            <a:extLst>
              <a:ext uri="{FF2B5EF4-FFF2-40B4-BE49-F238E27FC236}">
                <a16:creationId xmlns:a16="http://schemas.microsoft.com/office/drawing/2014/main" id="{7FA2FCE7-5FF1-1828-0A57-70359D5CE0ED}"/>
              </a:ext>
            </a:extLst>
          </p:cNvPr>
          <p:cNvSpPr>
            <a:spLocks noGrp="1"/>
          </p:cNvSpPr>
          <p:nvPr>
            <p:ph type="sldNum" sz="quarter" idx="12"/>
          </p:nvPr>
        </p:nvSpPr>
        <p:spPr/>
        <p:txBody>
          <a:bodyPr/>
          <a:lstStyle/>
          <a:p>
            <a:fld id="{5149B776-B537-4DC6-A2FF-3722FC4B3005}" type="slidenum">
              <a:rPr kumimoji="1" lang="ja-JP" altLang="en-US" smtClean="0"/>
              <a:t>11</a:t>
            </a:fld>
            <a:endParaRPr kumimoji="1" lang="ja-JP" altLang="en-US"/>
          </a:p>
        </p:txBody>
      </p:sp>
    </p:spTree>
    <p:extLst>
      <p:ext uri="{BB962C8B-B14F-4D97-AF65-F5344CB8AC3E}">
        <p14:creationId xmlns:p14="http://schemas.microsoft.com/office/powerpoint/2010/main" val="58722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sp>
        <p:nvSpPr>
          <p:cNvPr id="3" name="テキスト ボックス 2">
            <a:extLst>
              <a:ext uri="{FF2B5EF4-FFF2-40B4-BE49-F238E27FC236}">
                <a16:creationId xmlns:a16="http://schemas.microsoft.com/office/drawing/2014/main" id="{D763C39A-4E76-4352-84D6-F9BCADE1624D}"/>
              </a:ext>
            </a:extLst>
          </p:cNvPr>
          <p:cNvSpPr txBox="1"/>
          <p:nvPr/>
        </p:nvSpPr>
        <p:spPr>
          <a:xfrm>
            <a:off x="1256307" y="2111885"/>
            <a:ext cx="8682824" cy="2308324"/>
          </a:xfrm>
          <a:prstGeom prst="rect">
            <a:avLst/>
          </a:prstGeom>
          <a:noFill/>
        </p:spPr>
        <p:txBody>
          <a:bodyPr wrap="square" rtlCol="0">
            <a:spAutoFit/>
          </a:bodyPr>
          <a:lstStyle/>
          <a:p>
            <a:r>
              <a:rPr kumimoji="1" lang="ja-JP" altLang="en-US" sz="5400" dirty="0"/>
              <a:t>保育の現場における</a:t>
            </a:r>
            <a:endParaRPr kumimoji="1" lang="en-US" altLang="ja-JP" sz="5400" dirty="0"/>
          </a:p>
          <a:p>
            <a:r>
              <a:rPr lang="ja-JP" altLang="en-US" sz="5400" dirty="0"/>
              <a:t>　　　感染予防対策の実際</a:t>
            </a:r>
            <a:endParaRPr kumimoji="1" lang="en-US" altLang="ja-JP" sz="5400" dirty="0"/>
          </a:p>
          <a:p>
            <a:endParaRPr kumimoji="1" lang="ja-JP" altLang="en-US" sz="3600" dirty="0"/>
          </a:p>
        </p:txBody>
      </p:sp>
      <p:sp>
        <p:nvSpPr>
          <p:cNvPr id="4" name="スライド番号プレースホルダー 3">
            <a:extLst>
              <a:ext uri="{FF2B5EF4-FFF2-40B4-BE49-F238E27FC236}">
                <a16:creationId xmlns:a16="http://schemas.microsoft.com/office/drawing/2014/main" id="{27C8BEE0-0199-D614-23BC-612C89DAB03B}"/>
              </a:ext>
            </a:extLst>
          </p:cNvPr>
          <p:cNvSpPr>
            <a:spLocks noGrp="1"/>
          </p:cNvSpPr>
          <p:nvPr>
            <p:ph type="sldNum" sz="quarter" idx="12"/>
          </p:nvPr>
        </p:nvSpPr>
        <p:spPr/>
        <p:txBody>
          <a:bodyPr/>
          <a:lstStyle/>
          <a:p>
            <a:fld id="{5149B776-B537-4DC6-A2FF-3722FC4B3005}" type="slidenum">
              <a:rPr kumimoji="1" lang="ja-JP" altLang="en-US" smtClean="0"/>
              <a:t>12</a:t>
            </a:fld>
            <a:endParaRPr kumimoji="1" lang="ja-JP" altLang="en-US"/>
          </a:p>
        </p:txBody>
      </p:sp>
    </p:spTree>
    <p:extLst>
      <p:ext uri="{BB962C8B-B14F-4D97-AF65-F5344CB8AC3E}">
        <p14:creationId xmlns:p14="http://schemas.microsoft.com/office/powerpoint/2010/main" val="3261261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pic>
        <p:nvPicPr>
          <p:cNvPr id="4" name="図 3">
            <a:extLst>
              <a:ext uri="{FF2B5EF4-FFF2-40B4-BE49-F238E27FC236}">
                <a16:creationId xmlns:a16="http://schemas.microsoft.com/office/drawing/2014/main" id="{DE300831-4938-46A9-BE87-9C66EC58E842}"/>
              </a:ext>
            </a:extLst>
          </p:cNvPr>
          <p:cNvPicPr>
            <a:picLocks noChangeAspect="1"/>
          </p:cNvPicPr>
          <p:nvPr/>
        </p:nvPicPr>
        <p:blipFill rotWithShape="1">
          <a:blip r:embed="rId3"/>
          <a:srcRect l="73931" b="85843"/>
          <a:stretch/>
        </p:blipFill>
        <p:spPr>
          <a:xfrm>
            <a:off x="9197671" y="452093"/>
            <a:ext cx="1986500" cy="907444"/>
          </a:xfrm>
          <a:prstGeom prst="rect">
            <a:avLst/>
          </a:prstGeom>
        </p:spPr>
      </p:pic>
      <p:sp>
        <p:nvSpPr>
          <p:cNvPr id="3" name="テキスト ボックス 2">
            <a:extLst>
              <a:ext uri="{FF2B5EF4-FFF2-40B4-BE49-F238E27FC236}">
                <a16:creationId xmlns:a16="http://schemas.microsoft.com/office/drawing/2014/main" id="{D763C39A-4E76-4352-84D6-F9BCADE1624D}"/>
              </a:ext>
            </a:extLst>
          </p:cNvPr>
          <p:cNvSpPr txBox="1"/>
          <p:nvPr/>
        </p:nvSpPr>
        <p:spPr>
          <a:xfrm>
            <a:off x="2863795" y="727837"/>
            <a:ext cx="6464410" cy="707886"/>
          </a:xfrm>
          <a:prstGeom prst="rect">
            <a:avLst/>
          </a:prstGeom>
          <a:noFill/>
        </p:spPr>
        <p:txBody>
          <a:bodyPr wrap="square" rtlCol="0">
            <a:spAutoFit/>
          </a:bodyPr>
          <a:lstStyle/>
          <a:p>
            <a:r>
              <a:rPr kumimoji="1" lang="ja-JP" altLang="en-US" sz="4000" dirty="0">
                <a:solidFill>
                  <a:srgbClr val="00B050"/>
                </a:solidFill>
              </a:rPr>
              <a:t>登園・降園時の感染予防策</a:t>
            </a:r>
          </a:p>
        </p:txBody>
      </p:sp>
      <p:pic>
        <p:nvPicPr>
          <p:cNvPr id="5" name="図 4">
            <a:extLst>
              <a:ext uri="{FF2B5EF4-FFF2-40B4-BE49-F238E27FC236}">
                <a16:creationId xmlns:a16="http://schemas.microsoft.com/office/drawing/2014/main" id="{985C723A-D080-4749-930F-256B32E353A2}"/>
              </a:ext>
            </a:extLst>
          </p:cNvPr>
          <p:cNvPicPr>
            <a:picLocks noChangeAspect="1"/>
          </p:cNvPicPr>
          <p:nvPr/>
        </p:nvPicPr>
        <p:blipFill rotWithShape="1">
          <a:blip r:embed="rId3"/>
          <a:srcRect r="65408" b="85843"/>
          <a:stretch/>
        </p:blipFill>
        <p:spPr>
          <a:xfrm>
            <a:off x="298172" y="628058"/>
            <a:ext cx="2635859" cy="907444"/>
          </a:xfrm>
          <a:prstGeom prst="rect">
            <a:avLst/>
          </a:prstGeom>
        </p:spPr>
      </p:pic>
      <p:sp>
        <p:nvSpPr>
          <p:cNvPr id="6" name="テキスト ボックス 5">
            <a:extLst>
              <a:ext uri="{FF2B5EF4-FFF2-40B4-BE49-F238E27FC236}">
                <a16:creationId xmlns:a16="http://schemas.microsoft.com/office/drawing/2014/main" id="{52FF7BA5-7E02-4D88-A8DD-20A663544A90}"/>
              </a:ext>
            </a:extLst>
          </p:cNvPr>
          <p:cNvSpPr txBox="1"/>
          <p:nvPr/>
        </p:nvSpPr>
        <p:spPr>
          <a:xfrm>
            <a:off x="239863" y="1359537"/>
            <a:ext cx="10944307" cy="4801314"/>
          </a:xfrm>
          <a:prstGeom prst="rect">
            <a:avLst/>
          </a:prstGeom>
          <a:noFill/>
        </p:spPr>
        <p:txBody>
          <a:bodyPr wrap="square" rtlCol="0">
            <a:spAutoFit/>
          </a:bodyPr>
          <a:lstStyle/>
          <a:p>
            <a:r>
              <a:rPr lang="ja-JP" altLang="en-US" sz="1400" dirty="0"/>
              <a:t>　　</a:t>
            </a:r>
            <a:endParaRPr lang="en-US" altLang="ja-JP" sz="1400" dirty="0"/>
          </a:p>
          <a:p>
            <a:r>
              <a:rPr lang="ja-JP" altLang="en-US" sz="3200" dirty="0"/>
              <a:t>　①受け渡し場所</a:t>
            </a:r>
            <a:r>
              <a:rPr lang="ja-JP" altLang="en-US" sz="1100" dirty="0"/>
              <a:t>　　　　　</a:t>
            </a:r>
            <a:endParaRPr lang="en-US" altLang="ja-JP" sz="1100" dirty="0"/>
          </a:p>
          <a:p>
            <a:endParaRPr lang="en-US" altLang="ja-JP" sz="1200" dirty="0"/>
          </a:p>
          <a:p>
            <a:r>
              <a:rPr kumimoji="1" lang="ja-JP" altLang="en-US" sz="3200" dirty="0"/>
              <a:t>　・玄関での受け渡し</a:t>
            </a:r>
            <a:r>
              <a:rPr kumimoji="1" lang="en-US" altLang="ja-JP" sz="3200" dirty="0"/>
              <a:t>…</a:t>
            </a:r>
            <a:r>
              <a:rPr kumimoji="1" lang="ja-JP" altLang="en-US" sz="3200" dirty="0"/>
              <a:t>園舎内に保護者が入らない</a:t>
            </a:r>
            <a:r>
              <a:rPr lang="ja-JP" altLang="en-US" sz="1200" dirty="0"/>
              <a:t>　</a:t>
            </a:r>
            <a:endParaRPr lang="en-US" altLang="ja-JP" sz="1200" dirty="0"/>
          </a:p>
          <a:p>
            <a:r>
              <a:rPr kumimoji="1" lang="ja-JP" altLang="en-US" sz="3200" dirty="0"/>
              <a:t>　・保育室入口で受け渡し</a:t>
            </a:r>
            <a:r>
              <a:rPr kumimoji="1" lang="en-US" altLang="ja-JP" sz="3200" dirty="0"/>
              <a:t>…</a:t>
            </a:r>
            <a:r>
              <a:rPr kumimoji="1" lang="ja-JP" altLang="en-US" sz="3200" dirty="0"/>
              <a:t>保育室内に保護者が入らない</a:t>
            </a:r>
            <a:endParaRPr kumimoji="1" lang="en-US" altLang="ja-JP" sz="3200" dirty="0"/>
          </a:p>
          <a:p>
            <a:r>
              <a:rPr lang="ja-JP" altLang="en-US" sz="1200" dirty="0"/>
              <a:t>　　</a:t>
            </a:r>
            <a:endParaRPr lang="en-US" altLang="ja-JP" sz="1200" dirty="0"/>
          </a:p>
          <a:p>
            <a:endParaRPr lang="en-US" altLang="ja-JP" sz="1200" dirty="0"/>
          </a:p>
          <a:p>
            <a:r>
              <a:rPr kumimoji="1" lang="ja-JP" altLang="en-US" sz="3200" dirty="0"/>
              <a:t>　</a:t>
            </a:r>
            <a:r>
              <a:rPr kumimoji="1" lang="ja-JP" altLang="en-US" sz="3200" dirty="0">
                <a:solidFill>
                  <a:srgbClr val="F81C9F"/>
                </a:solidFill>
              </a:rPr>
              <a:t>課題</a:t>
            </a:r>
            <a:r>
              <a:rPr kumimoji="1" lang="ja-JP" altLang="en-US" sz="3200" dirty="0"/>
              <a:t>　</a:t>
            </a:r>
            <a:endParaRPr kumimoji="1" lang="en-US" altLang="ja-JP" sz="3200" dirty="0"/>
          </a:p>
          <a:p>
            <a:r>
              <a:rPr lang="ja-JP" altLang="en-US" sz="3200" dirty="0"/>
              <a:t>　＊保護者とのコミュニケーションがとりにくい</a:t>
            </a:r>
            <a:endParaRPr lang="en-US" altLang="ja-JP" sz="3200" dirty="0"/>
          </a:p>
          <a:p>
            <a:r>
              <a:rPr kumimoji="1" lang="ja-JP" altLang="en-US" sz="3200" dirty="0"/>
              <a:t>　＊保護者が子どもの作品を見る事が出来ない</a:t>
            </a:r>
            <a:endParaRPr kumimoji="1" lang="en-US" altLang="ja-JP" sz="3200" dirty="0"/>
          </a:p>
          <a:p>
            <a:r>
              <a:rPr lang="ja-JP" altLang="en-US" sz="3200" dirty="0"/>
              <a:t>　＊保護者同士の情報交換ができない　　</a:t>
            </a:r>
            <a:endParaRPr lang="en-US" altLang="ja-JP" sz="3200" dirty="0"/>
          </a:p>
          <a:p>
            <a:r>
              <a:rPr lang="ja-JP" altLang="en-US" sz="3200" dirty="0"/>
              <a:t>　　　　　　　　　　　　　　　　　　　　など</a:t>
            </a:r>
            <a:r>
              <a:rPr kumimoji="1" lang="ja-JP" altLang="en-US" sz="3200" dirty="0"/>
              <a:t>　　　</a:t>
            </a:r>
          </a:p>
        </p:txBody>
      </p:sp>
      <p:sp>
        <p:nvSpPr>
          <p:cNvPr id="7" name="スライド番号プレースホルダー 6">
            <a:extLst>
              <a:ext uri="{FF2B5EF4-FFF2-40B4-BE49-F238E27FC236}">
                <a16:creationId xmlns:a16="http://schemas.microsoft.com/office/drawing/2014/main" id="{25AC96E2-AC2C-A94F-D809-C35D6C393C38}"/>
              </a:ext>
            </a:extLst>
          </p:cNvPr>
          <p:cNvSpPr>
            <a:spLocks noGrp="1"/>
          </p:cNvSpPr>
          <p:nvPr>
            <p:ph type="sldNum" sz="quarter" idx="12"/>
          </p:nvPr>
        </p:nvSpPr>
        <p:spPr/>
        <p:txBody>
          <a:bodyPr/>
          <a:lstStyle/>
          <a:p>
            <a:fld id="{5149B776-B537-4DC6-A2FF-3722FC4B3005}" type="slidenum">
              <a:rPr kumimoji="1" lang="ja-JP" altLang="en-US" smtClean="0"/>
              <a:t>13</a:t>
            </a:fld>
            <a:endParaRPr kumimoji="1" lang="ja-JP" altLang="en-US"/>
          </a:p>
        </p:txBody>
      </p:sp>
    </p:spTree>
    <p:extLst>
      <p:ext uri="{BB962C8B-B14F-4D97-AF65-F5344CB8AC3E}">
        <p14:creationId xmlns:p14="http://schemas.microsoft.com/office/powerpoint/2010/main" val="2109235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pic>
        <p:nvPicPr>
          <p:cNvPr id="4" name="図 3">
            <a:extLst>
              <a:ext uri="{FF2B5EF4-FFF2-40B4-BE49-F238E27FC236}">
                <a16:creationId xmlns:a16="http://schemas.microsoft.com/office/drawing/2014/main" id="{DE300831-4938-46A9-BE87-9C66EC58E842}"/>
              </a:ext>
            </a:extLst>
          </p:cNvPr>
          <p:cNvPicPr>
            <a:picLocks noChangeAspect="1"/>
          </p:cNvPicPr>
          <p:nvPr/>
        </p:nvPicPr>
        <p:blipFill rotWithShape="1">
          <a:blip r:embed="rId3"/>
          <a:srcRect l="73931" b="85843"/>
          <a:stretch/>
        </p:blipFill>
        <p:spPr>
          <a:xfrm>
            <a:off x="9197671" y="452093"/>
            <a:ext cx="1986500" cy="907444"/>
          </a:xfrm>
          <a:prstGeom prst="rect">
            <a:avLst/>
          </a:prstGeom>
        </p:spPr>
      </p:pic>
      <p:pic>
        <p:nvPicPr>
          <p:cNvPr id="5" name="図 4">
            <a:extLst>
              <a:ext uri="{FF2B5EF4-FFF2-40B4-BE49-F238E27FC236}">
                <a16:creationId xmlns:a16="http://schemas.microsoft.com/office/drawing/2014/main" id="{985C723A-D080-4749-930F-256B32E353A2}"/>
              </a:ext>
            </a:extLst>
          </p:cNvPr>
          <p:cNvPicPr>
            <a:picLocks noChangeAspect="1"/>
          </p:cNvPicPr>
          <p:nvPr/>
        </p:nvPicPr>
        <p:blipFill rotWithShape="1">
          <a:blip r:embed="rId3"/>
          <a:srcRect r="65408" b="85843"/>
          <a:stretch/>
        </p:blipFill>
        <p:spPr>
          <a:xfrm>
            <a:off x="298172" y="628058"/>
            <a:ext cx="2635859" cy="907444"/>
          </a:xfrm>
          <a:prstGeom prst="rect">
            <a:avLst/>
          </a:prstGeom>
        </p:spPr>
      </p:pic>
      <p:sp>
        <p:nvSpPr>
          <p:cNvPr id="6" name="テキスト ボックス 5">
            <a:extLst>
              <a:ext uri="{FF2B5EF4-FFF2-40B4-BE49-F238E27FC236}">
                <a16:creationId xmlns:a16="http://schemas.microsoft.com/office/drawing/2014/main" id="{52FF7BA5-7E02-4D88-A8DD-20A663544A90}"/>
              </a:ext>
            </a:extLst>
          </p:cNvPr>
          <p:cNvSpPr txBox="1"/>
          <p:nvPr/>
        </p:nvSpPr>
        <p:spPr>
          <a:xfrm>
            <a:off x="298172" y="1613118"/>
            <a:ext cx="10944307" cy="3631763"/>
          </a:xfrm>
          <a:prstGeom prst="rect">
            <a:avLst/>
          </a:prstGeom>
          <a:noFill/>
        </p:spPr>
        <p:txBody>
          <a:bodyPr wrap="square" rtlCol="0">
            <a:spAutoFit/>
          </a:bodyPr>
          <a:lstStyle/>
          <a:p>
            <a:r>
              <a:rPr lang="ja-JP" altLang="en-US" sz="1400" dirty="0"/>
              <a:t>　　</a:t>
            </a:r>
            <a:endParaRPr lang="en-US" altLang="ja-JP" sz="1400" dirty="0"/>
          </a:p>
          <a:p>
            <a:r>
              <a:rPr lang="ja-JP" altLang="en-US" sz="3200" dirty="0"/>
              <a:t>　②保護者への依頼事項</a:t>
            </a:r>
            <a:endParaRPr lang="en-US" altLang="ja-JP" sz="1100" dirty="0"/>
          </a:p>
          <a:p>
            <a:endParaRPr lang="en-US" altLang="ja-JP" sz="1200" dirty="0"/>
          </a:p>
          <a:p>
            <a:r>
              <a:rPr kumimoji="1" lang="ja-JP" altLang="en-US" sz="3200" dirty="0"/>
              <a:t>　・保護者に手指の消毒やマスクの着用をお願いする</a:t>
            </a:r>
            <a:endParaRPr lang="en-US" altLang="ja-JP" sz="1200" dirty="0"/>
          </a:p>
          <a:p>
            <a:r>
              <a:rPr kumimoji="1" lang="ja-JP" altLang="en-US" sz="3200" dirty="0"/>
              <a:t>　・保育室に入る際は検温をお願いする</a:t>
            </a:r>
            <a:endParaRPr kumimoji="1" lang="en-US" altLang="ja-JP" sz="3200" dirty="0"/>
          </a:p>
          <a:p>
            <a:r>
              <a:rPr lang="ja-JP" altLang="en-US" sz="3200" dirty="0"/>
              <a:t>　・連絡カード等に子どもの体温だけでなく、</a:t>
            </a:r>
            <a:endParaRPr lang="en-US" altLang="ja-JP" sz="3200" dirty="0"/>
          </a:p>
          <a:p>
            <a:r>
              <a:rPr kumimoji="1" lang="ja-JP" altLang="en-US" sz="3200" dirty="0"/>
              <a:t>　　保護者の体温も記入してもらう</a:t>
            </a:r>
            <a:endParaRPr kumimoji="1" lang="en-US" altLang="ja-JP" sz="3200" dirty="0"/>
          </a:p>
          <a:p>
            <a:r>
              <a:rPr lang="ja-JP" altLang="en-US" sz="1200" dirty="0"/>
              <a:t>　　</a:t>
            </a:r>
            <a:endParaRPr lang="en-US" altLang="ja-JP" sz="3200" dirty="0"/>
          </a:p>
          <a:p>
            <a:r>
              <a:rPr lang="ja-JP" altLang="en-US" sz="3200" dirty="0"/>
              <a:t>　　　　　　　　　　　　　　　　　　　　など</a:t>
            </a:r>
            <a:r>
              <a:rPr kumimoji="1" lang="ja-JP" altLang="en-US" sz="3200" dirty="0"/>
              <a:t>　　　</a:t>
            </a:r>
          </a:p>
        </p:txBody>
      </p:sp>
      <p:sp>
        <p:nvSpPr>
          <p:cNvPr id="3" name="スライド番号プレースホルダー 2">
            <a:extLst>
              <a:ext uri="{FF2B5EF4-FFF2-40B4-BE49-F238E27FC236}">
                <a16:creationId xmlns:a16="http://schemas.microsoft.com/office/drawing/2014/main" id="{B675C12A-8B0C-317F-BAB6-DDD62A70F547}"/>
              </a:ext>
            </a:extLst>
          </p:cNvPr>
          <p:cNvSpPr>
            <a:spLocks noGrp="1"/>
          </p:cNvSpPr>
          <p:nvPr>
            <p:ph type="sldNum" sz="quarter" idx="12"/>
          </p:nvPr>
        </p:nvSpPr>
        <p:spPr/>
        <p:txBody>
          <a:bodyPr/>
          <a:lstStyle/>
          <a:p>
            <a:fld id="{5149B776-B537-4DC6-A2FF-3722FC4B3005}" type="slidenum">
              <a:rPr kumimoji="1" lang="ja-JP" altLang="en-US" smtClean="0"/>
              <a:t>14</a:t>
            </a:fld>
            <a:endParaRPr kumimoji="1" lang="ja-JP" altLang="en-US"/>
          </a:p>
        </p:txBody>
      </p:sp>
    </p:spTree>
    <p:extLst>
      <p:ext uri="{BB962C8B-B14F-4D97-AF65-F5344CB8AC3E}">
        <p14:creationId xmlns:p14="http://schemas.microsoft.com/office/powerpoint/2010/main" val="638560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pic>
        <p:nvPicPr>
          <p:cNvPr id="4" name="図 3">
            <a:extLst>
              <a:ext uri="{FF2B5EF4-FFF2-40B4-BE49-F238E27FC236}">
                <a16:creationId xmlns:a16="http://schemas.microsoft.com/office/drawing/2014/main" id="{DE300831-4938-46A9-BE87-9C66EC58E842}"/>
              </a:ext>
            </a:extLst>
          </p:cNvPr>
          <p:cNvPicPr>
            <a:picLocks noChangeAspect="1"/>
          </p:cNvPicPr>
          <p:nvPr/>
        </p:nvPicPr>
        <p:blipFill rotWithShape="1">
          <a:blip r:embed="rId3"/>
          <a:srcRect l="73931" b="85843"/>
          <a:stretch/>
        </p:blipFill>
        <p:spPr>
          <a:xfrm>
            <a:off x="9197671" y="452093"/>
            <a:ext cx="1986500" cy="907444"/>
          </a:xfrm>
          <a:prstGeom prst="rect">
            <a:avLst/>
          </a:prstGeom>
        </p:spPr>
      </p:pic>
      <p:sp>
        <p:nvSpPr>
          <p:cNvPr id="3" name="テキスト ボックス 2">
            <a:extLst>
              <a:ext uri="{FF2B5EF4-FFF2-40B4-BE49-F238E27FC236}">
                <a16:creationId xmlns:a16="http://schemas.microsoft.com/office/drawing/2014/main" id="{D763C39A-4E76-4352-84D6-F9BCADE1624D}"/>
              </a:ext>
            </a:extLst>
          </p:cNvPr>
          <p:cNvSpPr txBox="1"/>
          <p:nvPr/>
        </p:nvSpPr>
        <p:spPr>
          <a:xfrm>
            <a:off x="2863795" y="727837"/>
            <a:ext cx="6789088" cy="646331"/>
          </a:xfrm>
          <a:prstGeom prst="rect">
            <a:avLst/>
          </a:prstGeom>
          <a:noFill/>
        </p:spPr>
        <p:txBody>
          <a:bodyPr wrap="square" rtlCol="0">
            <a:spAutoFit/>
          </a:bodyPr>
          <a:lstStyle/>
          <a:p>
            <a:r>
              <a:rPr kumimoji="1" lang="ja-JP" altLang="en-US" sz="3600" dirty="0">
                <a:solidFill>
                  <a:srgbClr val="00B050"/>
                </a:solidFill>
              </a:rPr>
              <a:t>感染を広げないための環境整備</a:t>
            </a:r>
          </a:p>
        </p:txBody>
      </p:sp>
      <p:pic>
        <p:nvPicPr>
          <p:cNvPr id="5" name="図 4">
            <a:extLst>
              <a:ext uri="{FF2B5EF4-FFF2-40B4-BE49-F238E27FC236}">
                <a16:creationId xmlns:a16="http://schemas.microsoft.com/office/drawing/2014/main" id="{985C723A-D080-4749-930F-256B32E353A2}"/>
              </a:ext>
            </a:extLst>
          </p:cNvPr>
          <p:cNvPicPr>
            <a:picLocks noChangeAspect="1"/>
          </p:cNvPicPr>
          <p:nvPr/>
        </p:nvPicPr>
        <p:blipFill rotWithShape="1">
          <a:blip r:embed="rId3"/>
          <a:srcRect r="65408" b="85843"/>
          <a:stretch/>
        </p:blipFill>
        <p:spPr>
          <a:xfrm>
            <a:off x="298172" y="628058"/>
            <a:ext cx="2635859" cy="907444"/>
          </a:xfrm>
          <a:prstGeom prst="rect">
            <a:avLst/>
          </a:prstGeom>
        </p:spPr>
      </p:pic>
      <p:sp>
        <p:nvSpPr>
          <p:cNvPr id="6" name="テキスト ボックス 5">
            <a:extLst>
              <a:ext uri="{FF2B5EF4-FFF2-40B4-BE49-F238E27FC236}">
                <a16:creationId xmlns:a16="http://schemas.microsoft.com/office/drawing/2014/main" id="{52FF7BA5-7E02-4D88-A8DD-20A663544A90}"/>
              </a:ext>
            </a:extLst>
          </p:cNvPr>
          <p:cNvSpPr txBox="1"/>
          <p:nvPr/>
        </p:nvSpPr>
        <p:spPr>
          <a:xfrm>
            <a:off x="239863" y="1359537"/>
            <a:ext cx="10944307" cy="5293757"/>
          </a:xfrm>
          <a:prstGeom prst="rect">
            <a:avLst/>
          </a:prstGeom>
          <a:noFill/>
        </p:spPr>
        <p:txBody>
          <a:bodyPr wrap="square" rtlCol="0">
            <a:spAutoFit/>
          </a:bodyPr>
          <a:lstStyle/>
          <a:p>
            <a:r>
              <a:rPr lang="ja-JP" altLang="en-US" sz="1400" dirty="0"/>
              <a:t>　　</a:t>
            </a:r>
            <a:endParaRPr lang="en-US" altLang="ja-JP" sz="1400" dirty="0"/>
          </a:p>
          <a:p>
            <a:r>
              <a:rPr lang="ja-JP" altLang="en-US" sz="3200" dirty="0"/>
              <a:t>　①清掃・消毒</a:t>
            </a:r>
            <a:r>
              <a:rPr lang="ja-JP" altLang="en-US" sz="1100" dirty="0"/>
              <a:t>　　　　　</a:t>
            </a:r>
            <a:endParaRPr lang="en-US" altLang="ja-JP" sz="1100" dirty="0"/>
          </a:p>
          <a:p>
            <a:endParaRPr lang="en-US" altLang="ja-JP" sz="1200" dirty="0"/>
          </a:p>
          <a:p>
            <a:r>
              <a:rPr kumimoji="1" lang="ja-JP" altLang="en-US" sz="3200" dirty="0"/>
              <a:t>　・</a:t>
            </a:r>
            <a:r>
              <a:rPr kumimoji="1" lang="en-US" altLang="ja-JP" sz="3200" dirty="0"/>
              <a:t>1</a:t>
            </a:r>
            <a:r>
              <a:rPr kumimoji="1" lang="ja-JP" altLang="en-US" sz="3200" dirty="0"/>
              <a:t>日に複数回園舎内の清掃・消毒をする</a:t>
            </a:r>
            <a:endParaRPr lang="en-US" altLang="ja-JP" sz="1200" dirty="0"/>
          </a:p>
          <a:p>
            <a:r>
              <a:rPr kumimoji="1" lang="ja-JP" altLang="en-US" sz="3200" dirty="0"/>
              <a:t>　・乳児だけでなく、幼児のおもちゃも消毒する</a:t>
            </a:r>
            <a:endParaRPr kumimoji="1" lang="en-US" altLang="ja-JP" sz="3200" dirty="0"/>
          </a:p>
          <a:p>
            <a:r>
              <a:rPr lang="ja-JP" altLang="en-US" sz="3200" dirty="0"/>
              <a:t>　・トイレは使用のたびに便座を消毒する</a:t>
            </a:r>
            <a:endParaRPr kumimoji="1" lang="en-US" altLang="ja-JP" sz="3200" dirty="0"/>
          </a:p>
          <a:p>
            <a:r>
              <a:rPr lang="ja-JP" altLang="en-US" sz="1200" dirty="0"/>
              <a:t>　　</a:t>
            </a:r>
            <a:endParaRPr lang="en-US" altLang="ja-JP" sz="1200" dirty="0"/>
          </a:p>
          <a:p>
            <a:endParaRPr lang="en-US" altLang="ja-JP" sz="1200" dirty="0"/>
          </a:p>
          <a:p>
            <a:r>
              <a:rPr kumimoji="1" lang="ja-JP" altLang="en-US" sz="3200" dirty="0"/>
              <a:t>　</a:t>
            </a:r>
            <a:r>
              <a:rPr kumimoji="1" lang="ja-JP" altLang="en-US" sz="3200" dirty="0">
                <a:solidFill>
                  <a:srgbClr val="F81C9F"/>
                </a:solidFill>
              </a:rPr>
              <a:t>課題</a:t>
            </a:r>
            <a:r>
              <a:rPr kumimoji="1" lang="ja-JP" altLang="en-US" sz="3200" dirty="0"/>
              <a:t>　</a:t>
            </a:r>
            <a:endParaRPr kumimoji="1" lang="en-US" altLang="ja-JP" sz="3200" dirty="0"/>
          </a:p>
          <a:p>
            <a:r>
              <a:rPr lang="ja-JP" altLang="en-US" sz="3200" dirty="0"/>
              <a:t>　＊細かいおもちゃの消毒は手間がかかる</a:t>
            </a:r>
            <a:endParaRPr lang="en-US" altLang="ja-JP" sz="3200" dirty="0"/>
          </a:p>
          <a:p>
            <a:r>
              <a:rPr kumimoji="1" lang="ja-JP" altLang="en-US" sz="3200" dirty="0"/>
              <a:t>　＊消毒を考えておもちゃや素材を選んでしまう</a:t>
            </a:r>
            <a:endParaRPr kumimoji="1" lang="en-US" altLang="ja-JP" sz="3200" dirty="0"/>
          </a:p>
          <a:p>
            <a:r>
              <a:rPr lang="ja-JP" altLang="en-US" sz="3200" dirty="0"/>
              <a:t>　＊ねんどは消毒できないので使わない</a:t>
            </a:r>
            <a:endParaRPr lang="en-US" altLang="ja-JP" sz="3200" dirty="0"/>
          </a:p>
          <a:p>
            <a:r>
              <a:rPr lang="ja-JP" altLang="en-US" sz="3200" dirty="0"/>
              <a:t>　　　　　　　　　　　　　　　　　　　　など</a:t>
            </a:r>
            <a:r>
              <a:rPr kumimoji="1" lang="ja-JP" altLang="en-US" sz="3200" dirty="0"/>
              <a:t>　　　</a:t>
            </a:r>
          </a:p>
        </p:txBody>
      </p:sp>
      <p:sp>
        <p:nvSpPr>
          <p:cNvPr id="7" name="スライド番号プレースホルダー 6">
            <a:extLst>
              <a:ext uri="{FF2B5EF4-FFF2-40B4-BE49-F238E27FC236}">
                <a16:creationId xmlns:a16="http://schemas.microsoft.com/office/drawing/2014/main" id="{EABBBFCE-4352-460F-4463-D5F782C5EE65}"/>
              </a:ext>
            </a:extLst>
          </p:cNvPr>
          <p:cNvSpPr>
            <a:spLocks noGrp="1"/>
          </p:cNvSpPr>
          <p:nvPr>
            <p:ph type="sldNum" sz="quarter" idx="12"/>
          </p:nvPr>
        </p:nvSpPr>
        <p:spPr/>
        <p:txBody>
          <a:bodyPr/>
          <a:lstStyle/>
          <a:p>
            <a:fld id="{5149B776-B537-4DC6-A2FF-3722FC4B3005}" type="slidenum">
              <a:rPr kumimoji="1" lang="ja-JP" altLang="en-US" smtClean="0"/>
              <a:t>15</a:t>
            </a:fld>
            <a:endParaRPr kumimoji="1" lang="ja-JP" altLang="en-US"/>
          </a:p>
        </p:txBody>
      </p:sp>
    </p:spTree>
    <p:extLst>
      <p:ext uri="{BB962C8B-B14F-4D97-AF65-F5344CB8AC3E}">
        <p14:creationId xmlns:p14="http://schemas.microsoft.com/office/powerpoint/2010/main" val="952057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pic>
        <p:nvPicPr>
          <p:cNvPr id="4" name="図 3">
            <a:extLst>
              <a:ext uri="{FF2B5EF4-FFF2-40B4-BE49-F238E27FC236}">
                <a16:creationId xmlns:a16="http://schemas.microsoft.com/office/drawing/2014/main" id="{DE300831-4938-46A9-BE87-9C66EC58E842}"/>
              </a:ext>
            </a:extLst>
          </p:cNvPr>
          <p:cNvPicPr>
            <a:picLocks noChangeAspect="1"/>
          </p:cNvPicPr>
          <p:nvPr/>
        </p:nvPicPr>
        <p:blipFill rotWithShape="1">
          <a:blip r:embed="rId3"/>
          <a:srcRect l="73931" b="85843"/>
          <a:stretch/>
        </p:blipFill>
        <p:spPr>
          <a:xfrm>
            <a:off x="9197671" y="452093"/>
            <a:ext cx="1986500" cy="907444"/>
          </a:xfrm>
          <a:prstGeom prst="rect">
            <a:avLst/>
          </a:prstGeom>
        </p:spPr>
      </p:pic>
      <p:sp>
        <p:nvSpPr>
          <p:cNvPr id="7" name="吹き出し: 角を丸めた四角形 6">
            <a:extLst>
              <a:ext uri="{FF2B5EF4-FFF2-40B4-BE49-F238E27FC236}">
                <a16:creationId xmlns:a16="http://schemas.microsoft.com/office/drawing/2014/main" id="{1D02F743-0D21-471E-A380-A1C3469AAE51}"/>
              </a:ext>
            </a:extLst>
          </p:cNvPr>
          <p:cNvSpPr/>
          <p:nvPr/>
        </p:nvSpPr>
        <p:spPr>
          <a:xfrm>
            <a:off x="329585" y="905815"/>
            <a:ext cx="8857753" cy="4302289"/>
          </a:xfrm>
          <a:prstGeom prst="wedgeRoundRectCallout">
            <a:avLst>
              <a:gd name="adj1" fmla="val 58970"/>
              <a:gd name="adj2" fmla="val 30342"/>
              <a:gd name="adj3" fmla="val 16667"/>
            </a:avLst>
          </a:prstGeom>
          <a:solidFill>
            <a:srgbClr val="FED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EDEF1"/>
              </a:solidFill>
            </a:endParaRPr>
          </a:p>
        </p:txBody>
      </p:sp>
      <p:sp>
        <p:nvSpPr>
          <p:cNvPr id="6" name="テキスト ボックス 5">
            <a:extLst>
              <a:ext uri="{FF2B5EF4-FFF2-40B4-BE49-F238E27FC236}">
                <a16:creationId xmlns:a16="http://schemas.microsoft.com/office/drawing/2014/main" id="{52FF7BA5-7E02-4D88-A8DD-20A663544A90}"/>
              </a:ext>
            </a:extLst>
          </p:cNvPr>
          <p:cNvSpPr txBox="1"/>
          <p:nvPr/>
        </p:nvSpPr>
        <p:spPr>
          <a:xfrm>
            <a:off x="629477" y="1671963"/>
            <a:ext cx="8442961" cy="3262432"/>
          </a:xfrm>
          <a:prstGeom prst="rect">
            <a:avLst/>
          </a:prstGeom>
          <a:noFill/>
        </p:spPr>
        <p:txBody>
          <a:bodyPr wrap="square" rtlCol="0">
            <a:spAutoFit/>
          </a:bodyPr>
          <a:lstStyle/>
          <a:p>
            <a:r>
              <a:rPr lang="ja-JP" altLang="en-US" sz="1400" dirty="0"/>
              <a:t>　　</a:t>
            </a:r>
            <a:endParaRPr lang="en-US" altLang="ja-JP" sz="1400" dirty="0"/>
          </a:p>
          <a:p>
            <a:r>
              <a:rPr lang="ja-JP" altLang="en-US" sz="3200" dirty="0"/>
              <a:t>　新聞紙をちぎる、トイレットペーパーの芯などのあそびや小麦ねんど（アレルギーに注意）などの</a:t>
            </a:r>
            <a:r>
              <a:rPr lang="en-US" altLang="ja-JP" sz="3200" dirty="0"/>
              <a:t>1</a:t>
            </a:r>
            <a:r>
              <a:rPr lang="ja-JP" altLang="en-US" sz="3200" dirty="0"/>
              <a:t>回だけ使うものなら、消毒の必要なないよ。</a:t>
            </a:r>
            <a:endParaRPr lang="en-US" altLang="ja-JP" sz="3200" dirty="0"/>
          </a:p>
          <a:p>
            <a:endParaRPr lang="en-US" altLang="ja-JP" sz="3200" dirty="0"/>
          </a:p>
          <a:p>
            <a:r>
              <a:rPr lang="ja-JP" altLang="en-US" sz="3200" dirty="0"/>
              <a:t>　　園内でアイデアを出し合ってみよう</a:t>
            </a:r>
            <a:endParaRPr lang="en-US" altLang="ja-JP" sz="3200" dirty="0"/>
          </a:p>
        </p:txBody>
      </p:sp>
      <p:sp>
        <p:nvSpPr>
          <p:cNvPr id="3" name="スライド番号プレースホルダー 2">
            <a:extLst>
              <a:ext uri="{FF2B5EF4-FFF2-40B4-BE49-F238E27FC236}">
                <a16:creationId xmlns:a16="http://schemas.microsoft.com/office/drawing/2014/main" id="{B5AE8D1D-0666-8735-D0A7-750B2DCD69C4}"/>
              </a:ext>
            </a:extLst>
          </p:cNvPr>
          <p:cNvSpPr>
            <a:spLocks noGrp="1"/>
          </p:cNvSpPr>
          <p:nvPr>
            <p:ph type="sldNum" sz="quarter" idx="12"/>
          </p:nvPr>
        </p:nvSpPr>
        <p:spPr/>
        <p:txBody>
          <a:bodyPr/>
          <a:lstStyle/>
          <a:p>
            <a:fld id="{5149B776-B537-4DC6-A2FF-3722FC4B3005}" type="slidenum">
              <a:rPr kumimoji="1" lang="ja-JP" altLang="en-US" smtClean="0"/>
              <a:t>16</a:t>
            </a:fld>
            <a:endParaRPr kumimoji="1" lang="ja-JP" altLang="en-US"/>
          </a:p>
        </p:txBody>
      </p:sp>
    </p:spTree>
    <p:extLst>
      <p:ext uri="{BB962C8B-B14F-4D97-AF65-F5344CB8AC3E}">
        <p14:creationId xmlns:p14="http://schemas.microsoft.com/office/powerpoint/2010/main" val="2118370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pic>
        <p:nvPicPr>
          <p:cNvPr id="4" name="図 3">
            <a:extLst>
              <a:ext uri="{FF2B5EF4-FFF2-40B4-BE49-F238E27FC236}">
                <a16:creationId xmlns:a16="http://schemas.microsoft.com/office/drawing/2014/main" id="{DE300831-4938-46A9-BE87-9C66EC58E842}"/>
              </a:ext>
            </a:extLst>
          </p:cNvPr>
          <p:cNvPicPr>
            <a:picLocks noChangeAspect="1"/>
          </p:cNvPicPr>
          <p:nvPr/>
        </p:nvPicPr>
        <p:blipFill rotWithShape="1">
          <a:blip r:embed="rId3"/>
          <a:srcRect l="73931" b="85843"/>
          <a:stretch/>
        </p:blipFill>
        <p:spPr>
          <a:xfrm>
            <a:off x="9197671" y="452093"/>
            <a:ext cx="1986500" cy="907444"/>
          </a:xfrm>
          <a:prstGeom prst="rect">
            <a:avLst/>
          </a:prstGeom>
        </p:spPr>
      </p:pic>
      <p:pic>
        <p:nvPicPr>
          <p:cNvPr id="5" name="図 4">
            <a:extLst>
              <a:ext uri="{FF2B5EF4-FFF2-40B4-BE49-F238E27FC236}">
                <a16:creationId xmlns:a16="http://schemas.microsoft.com/office/drawing/2014/main" id="{985C723A-D080-4749-930F-256B32E353A2}"/>
              </a:ext>
            </a:extLst>
          </p:cNvPr>
          <p:cNvPicPr>
            <a:picLocks noChangeAspect="1"/>
          </p:cNvPicPr>
          <p:nvPr/>
        </p:nvPicPr>
        <p:blipFill rotWithShape="1">
          <a:blip r:embed="rId3"/>
          <a:srcRect r="65408" b="85843"/>
          <a:stretch/>
        </p:blipFill>
        <p:spPr>
          <a:xfrm>
            <a:off x="298172" y="628058"/>
            <a:ext cx="2635859" cy="907444"/>
          </a:xfrm>
          <a:prstGeom prst="rect">
            <a:avLst/>
          </a:prstGeom>
        </p:spPr>
      </p:pic>
      <p:sp>
        <p:nvSpPr>
          <p:cNvPr id="6" name="テキスト ボックス 5">
            <a:extLst>
              <a:ext uri="{FF2B5EF4-FFF2-40B4-BE49-F238E27FC236}">
                <a16:creationId xmlns:a16="http://schemas.microsoft.com/office/drawing/2014/main" id="{52FF7BA5-7E02-4D88-A8DD-20A663544A90}"/>
              </a:ext>
            </a:extLst>
          </p:cNvPr>
          <p:cNvSpPr txBox="1"/>
          <p:nvPr/>
        </p:nvSpPr>
        <p:spPr>
          <a:xfrm>
            <a:off x="239863" y="1359537"/>
            <a:ext cx="10944307" cy="4308872"/>
          </a:xfrm>
          <a:prstGeom prst="rect">
            <a:avLst/>
          </a:prstGeom>
          <a:noFill/>
        </p:spPr>
        <p:txBody>
          <a:bodyPr wrap="square" rtlCol="0">
            <a:spAutoFit/>
          </a:bodyPr>
          <a:lstStyle/>
          <a:p>
            <a:r>
              <a:rPr lang="ja-JP" altLang="en-US" sz="1400" dirty="0"/>
              <a:t>　　</a:t>
            </a:r>
            <a:endParaRPr lang="en-US" altLang="ja-JP" sz="1400" dirty="0"/>
          </a:p>
          <a:p>
            <a:r>
              <a:rPr lang="ja-JP" altLang="en-US" sz="3200" dirty="0"/>
              <a:t>　②換気</a:t>
            </a:r>
            <a:endParaRPr lang="en-US" altLang="ja-JP" sz="1100" dirty="0"/>
          </a:p>
          <a:p>
            <a:endParaRPr lang="en-US" altLang="ja-JP" sz="1200" dirty="0"/>
          </a:p>
          <a:p>
            <a:r>
              <a:rPr kumimoji="1" lang="ja-JP" altLang="en-US" sz="3200" dirty="0"/>
              <a:t>　・「ゼロ換気」と呼んで、</a:t>
            </a:r>
            <a:r>
              <a:rPr kumimoji="1" lang="en-US" altLang="ja-JP" sz="3200" dirty="0"/>
              <a:t>10</a:t>
            </a:r>
            <a:r>
              <a:rPr kumimoji="1" lang="ja-JP" altLang="en-US" sz="3200" dirty="0"/>
              <a:t>時、</a:t>
            </a:r>
            <a:r>
              <a:rPr kumimoji="1" lang="en-US" altLang="ja-JP" sz="3200" dirty="0"/>
              <a:t>11</a:t>
            </a:r>
            <a:r>
              <a:rPr kumimoji="1" lang="ja-JP" altLang="en-US" sz="3200" dirty="0"/>
              <a:t>時などのちょうどの</a:t>
            </a:r>
            <a:endParaRPr kumimoji="1" lang="en-US" altLang="ja-JP" sz="3200" dirty="0"/>
          </a:p>
          <a:p>
            <a:r>
              <a:rPr lang="ja-JP" altLang="en-US" sz="3200" dirty="0"/>
              <a:t>　　時間に換気や消毒を定期的におこなう</a:t>
            </a:r>
            <a:endParaRPr lang="en-US" altLang="ja-JP" sz="1200" dirty="0"/>
          </a:p>
          <a:p>
            <a:r>
              <a:rPr kumimoji="1" lang="ja-JP" altLang="en-US" sz="3200" dirty="0"/>
              <a:t>　・</a:t>
            </a:r>
            <a:r>
              <a:rPr kumimoji="1" lang="ja-JP" altLang="en-US" sz="3200" dirty="0">
                <a:solidFill>
                  <a:srgbClr val="F81C9F"/>
                </a:solidFill>
              </a:rPr>
              <a:t>風の通り道</a:t>
            </a:r>
            <a:r>
              <a:rPr kumimoji="1" lang="ja-JP" altLang="en-US" sz="3200" dirty="0"/>
              <a:t>を作るよう２方向の窓をあける</a:t>
            </a:r>
            <a:endParaRPr kumimoji="1" lang="en-US" altLang="ja-JP" sz="3200" dirty="0"/>
          </a:p>
          <a:p>
            <a:r>
              <a:rPr lang="ja-JP" altLang="en-US" sz="1200" dirty="0"/>
              <a:t>　　</a:t>
            </a:r>
            <a:endParaRPr lang="en-US" altLang="ja-JP" sz="1200" dirty="0"/>
          </a:p>
          <a:p>
            <a:endParaRPr lang="en-US" altLang="ja-JP" sz="1200" dirty="0"/>
          </a:p>
          <a:p>
            <a:r>
              <a:rPr kumimoji="1" lang="ja-JP" altLang="en-US" sz="3200" dirty="0"/>
              <a:t>　</a:t>
            </a:r>
            <a:r>
              <a:rPr kumimoji="1" lang="ja-JP" altLang="en-US" sz="3200" dirty="0">
                <a:solidFill>
                  <a:srgbClr val="F81C9F"/>
                </a:solidFill>
              </a:rPr>
              <a:t>課題</a:t>
            </a:r>
            <a:r>
              <a:rPr kumimoji="1" lang="ja-JP" altLang="en-US" sz="3200" dirty="0"/>
              <a:t>　</a:t>
            </a:r>
            <a:endParaRPr kumimoji="1" lang="en-US" altLang="ja-JP" sz="3200" dirty="0"/>
          </a:p>
          <a:p>
            <a:r>
              <a:rPr lang="ja-JP" altLang="en-US" sz="3200" dirty="0"/>
              <a:t>　＊消毒を行う際、アルコールなどが部屋に</a:t>
            </a:r>
            <a:endParaRPr lang="en-US" altLang="ja-JP" sz="3200" dirty="0"/>
          </a:p>
          <a:p>
            <a:r>
              <a:rPr lang="ja-JP" altLang="en-US" sz="3200" dirty="0"/>
              <a:t>　　充満することもあるので、換気が必要</a:t>
            </a:r>
            <a:endParaRPr kumimoji="1" lang="ja-JP" altLang="en-US" sz="3200" dirty="0"/>
          </a:p>
        </p:txBody>
      </p:sp>
      <p:sp>
        <p:nvSpPr>
          <p:cNvPr id="3" name="スライド番号プレースホルダー 2">
            <a:extLst>
              <a:ext uri="{FF2B5EF4-FFF2-40B4-BE49-F238E27FC236}">
                <a16:creationId xmlns:a16="http://schemas.microsoft.com/office/drawing/2014/main" id="{DCD21DA4-6D10-36A2-9497-36804D16A386}"/>
              </a:ext>
            </a:extLst>
          </p:cNvPr>
          <p:cNvSpPr>
            <a:spLocks noGrp="1"/>
          </p:cNvSpPr>
          <p:nvPr>
            <p:ph type="sldNum" sz="quarter" idx="12"/>
          </p:nvPr>
        </p:nvSpPr>
        <p:spPr/>
        <p:txBody>
          <a:bodyPr/>
          <a:lstStyle/>
          <a:p>
            <a:fld id="{5149B776-B537-4DC6-A2FF-3722FC4B3005}" type="slidenum">
              <a:rPr kumimoji="1" lang="ja-JP" altLang="en-US" smtClean="0"/>
              <a:t>17</a:t>
            </a:fld>
            <a:endParaRPr kumimoji="1" lang="ja-JP" altLang="en-US"/>
          </a:p>
        </p:txBody>
      </p:sp>
    </p:spTree>
    <p:extLst>
      <p:ext uri="{BB962C8B-B14F-4D97-AF65-F5344CB8AC3E}">
        <p14:creationId xmlns:p14="http://schemas.microsoft.com/office/powerpoint/2010/main" val="4189112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pic>
        <p:nvPicPr>
          <p:cNvPr id="4" name="図 3">
            <a:extLst>
              <a:ext uri="{FF2B5EF4-FFF2-40B4-BE49-F238E27FC236}">
                <a16:creationId xmlns:a16="http://schemas.microsoft.com/office/drawing/2014/main" id="{DE300831-4938-46A9-BE87-9C66EC58E842}"/>
              </a:ext>
            </a:extLst>
          </p:cNvPr>
          <p:cNvPicPr>
            <a:picLocks noChangeAspect="1"/>
          </p:cNvPicPr>
          <p:nvPr/>
        </p:nvPicPr>
        <p:blipFill rotWithShape="1">
          <a:blip r:embed="rId3"/>
          <a:srcRect l="73931" b="85843"/>
          <a:stretch/>
        </p:blipFill>
        <p:spPr>
          <a:xfrm>
            <a:off x="9197671" y="452093"/>
            <a:ext cx="1986500" cy="907444"/>
          </a:xfrm>
          <a:prstGeom prst="rect">
            <a:avLst/>
          </a:prstGeom>
        </p:spPr>
      </p:pic>
      <p:sp>
        <p:nvSpPr>
          <p:cNvPr id="3" name="テキスト ボックス 2">
            <a:extLst>
              <a:ext uri="{FF2B5EF4-FFF2-40B4-BE49-F238E27FC236}">
                <a16:creationId xmlns:a16="http://schemas.microsoft.com/office/drawing/2014/main" id="{D763C39A-4E76-4352-84D6-F9BCADE1624D}"/>
              </a:ext>
            </a:extLst>
          </p:cNvPr>
          <p:cNvSpPr txBox="1"/>
          <p:nvPr/>
        </p:nvSpPr>
        <p:spPr>
          <a:xfrm>
            <a:off x="3126188" y="452093"/>
            <a:ext cx="6789088" cy="1200329"/>
          </a:xfrm>
          <a:prstGeom prst="rect">
            <a:avLst/>
          </a:prstGeom>
          <a:noFill/>
        </p:spPr>
        <p:txBody>
          <a:bodyPr wrap="square" rtlCol="0">
            <a:spAutoFit/>
          </a:bodyPr>
          <a:lstStyle/>
          <a:p>
            <a:r>
              <a:rPr kumimoji="1" lang="ja-JP" altLang="en-US" sz="3600" dirty="0">
                <a:solidFill>
                  <a:srgbClr val="00B050"/>
                </a:solidFill>
              </a:rPr>
              <a:t>日常の保育の中で</a:t>
            </a:r>
            <a:endParaRPr kumimoji="1" lang="en-US" altLang="ja-JP" sz="3600" dirty="0">
              <a:solidFill>
                <a:srgbClr val="00B050"/>
              </a:solidFill>
            </a:endParaRPr>
          </a:p>
          <a:p>
            <a:r>
              <a:rPr lang="ja-JP" altLang="en-US" sz="3600" dirty="0">
                <a:solidFill>
                  <a:srgbClr val="00B050"/>
                </a:solidFill>
              </a:rPr>
              <a:t>　　感染予防をどう進めるか</a:t>
            </a:r>
            <a:endParaRPr kumimoji="1" lang="ja-JP" altLang="en-US" sz="3600" dirty="0">
              <a:solidFill>
                <a:srgbClr val="00B050"/>
              </a:solidFill>
            </a:endParaRPr>
          </a:p>
        </p:txBody>
      </p:sp>
      <p:pic>
        <p:nvPicPr>
          <p:cNvPr id="5" name="図 4">
            <a:extLst>
              <a:ext uri="{FF2B5EF4-FFF2-40B4-BE49-F238E27FC236}">
                <a16:creationId xmlns:a16="http://schemas.microsoft.com/office/drawing/2014/main" id="{985C723A-D080-4749-930F-256B32E353A2}"/>
              </a:ext>
            </a:extLst>
          </p:cNvPr>
          <p:cNvPicPr>
            <a:picLocks noChangeAspect="1"/>
          </p:cNvPicPr>
          <p:nvPr/>
        </p:nvPicPr>
        <p:blipFill rotWithShape="1">
          <a:blip r:embed="rId3"/>
          <a:srcRect r="65408" b="85843"/>
          <a:stretch/>
        </p:blipFill>
        <p:spPr>
          <a:xfrm>
            <a:off x="298172" y="628058"/>
            <a:ext cx="2635859" cy="907444"/>
          </a:xfrm>
          <a:prstGeom prst="rect">
            <a:avLst/>
          </a:prstGeom>
        </p:spPr>
      </p:pic>
      <p:sp>
        <p:nvSpPr>
          <p:cNvPr id="6" name="テキスト ボックス 5">
            <a:extLst>
              <a:ext uri="{FF2B5EF4-FFF2-40B4-BE49-F238E27FC236}">
                <a16:creationId xmlns:a16="http://schemas.microsoft.com/office/drawing/2014/main" id="{52FF7BA5-7E02-4D88-A8DD-20A663544A90}"/>
              </a:ext>
            </a:extLst>
          </p:cNvPr>
          <p:cNvSpPr txBox="1"/>
          <p:nvPr/>
        </p:nvSpPr>
        <p:spPr>
          <a:xfrm>
            <a:off x="239863" y="1359537"/>
            <a:ext cx="10944307" cy="5293757"/>
          </a:xfrm>
          <a:prstGeom prst="rect">
            <a:avLst/>
          </a:prstGeom>
          <a:noFill/>
        </p:spPr>
        <p:txBody>
          <a:bodyPr wrap="square" rtlCol="0">
            <a:spAutoFit/>
          </a:bodyPr>
          <a:lstStyle/>
          <a:p>
            <a:r>
              <a:rPr lang="ja-JP" altLang="en-US" sz="1400" dirty="0"/>
              <a:t>　　　　　　　　　　　　　　　　　　　</a:t>
            </a:r>
            <a:endParaRPr lang="en-US" altLang="ja-JP" sz="1400" dirty="0"/>
          </a:p>
          <a:p>
            <a:r>
              <a:rPr lang="ja-JP" altLang="en-US" sz="3200" dirty="0"/>
              <a:t>　①遊び・活動</a:t>
            </a:r>
            <a:r>
              <a:rPr lang="ja-JP" altLang="en-US" sz="1100" dirty="0"/>
              <a:t>　　　</a:t>
            </a:r>
            <a:endParaRPr lang="en-US" altLang="ja-JP" sz="1100" dirty="0"/>
          </a:p>
          <a:p>
            <a:endParaRPr lang="en-US" altLang="ja-JP" sz="1200" dirty="0"/>
          </a:p>
          <a:p>
            <a:r>
              <a:rPr kumimoji="1" lang="ja-JP" altLang="en-US" sz="3200" dirty="0"/>
              <a:t>　・少人数で活動する</a:t>
            </a:r>
            <a:endParaRPr lang="en-US" altLang="ja-JP" sz="1200" dirty="0"/>
          </a:p>
          <a:p>
            <a:r>
              <a:rPr kumimoji="1" lang="ja-JP" altLang="en-US" sz="3200" dirty="0"/>
              <a:t>　・天気がよい日は戸外遊びを中心にする</a:t>
            </a:r>
            <a:endParaRPr kumimoji="1" lang="en-US" altLang="ja-JP" sz="3200" dirty="0"/>
          </a:p>
          <a:p>
            <a:r>
              <a:rPr lang="ja-JP" altLang="en-US" sz="3200" dirty="0"/>
              <a:t>　・園庭、テラスでは密集しないように声をかける</a:t>
            </a:r>
            <a:endParaRPr kumimoji="1" lang="en-US" altLang="ja-JP" sz="3200" dirty="0"/>
          </a:p>
          <a:p>
            <a:r>
              <a:rPr lang="ja-JP" altLang="en-US" sz="1200" dirty="0"/>
              <a:t>　　</a:t>
            </a:r>
            <a:endParaRPr lang="en-US" altLang="ja-JP" sz="1200" dirty="0"/>
          </a:p>
          <a:p>
            <a:endParaRPr lang="en-US" altLang="ja-JP" sz="1200" dirty="0"/>
          </a:p>
          <a:p>
            <a:r>
              <a:rPr kumimoji="1" lang="ja-JP" altLang="en-US" sz="3200" dirty="0"/>
              <a:t>　</a:t>
            </a:r>
            <a:r>
              <a:rPr kumimoji="1" lang="ja-JP" altLang="en-US" sz="3200" dirty="0">
                <a:solidFill>
                  <a:srgbClr val="F81C9F"/>
                </a:solidFill>
              </a:rPr>
              <a:t>課題</a:t>
            </a:r>
            <a:r>
              <a:rPr kumimoji="1" lang="ja-JP" altLang="en-US" sz="3200" dirty="0"/>
              <a:t>　</a:t>
            </a:r>
            <a:endParaRPr kumimoji="1" lang="en-US" altLang="ja-JP" sz="3200" dirty="0"/>
          </a:p>
          <a:p>
            <a:r>
              <a:rPr lang="ja-JP" altLang="en-US" sz="3200" dirty="0"/>
              <a:t>　＊乳児は口元を触った手で、あちこち触れる</a:t>
            </a:r>
            <a:endParaRPr lang="en-US" altLang="ja-JP" sz="3200" dirty="0"/>
          </a:p>
          <a:p>
            <a:r>
              <a:rPr kumimoji="1" lang="ja-JP" altLang="en-US" sz="3200" dirty="0"/>
              <a:t>　＊だっこは密ではない？</a:t>
            </a:r>
            <a:endParaRPr kumimoji="1" lang="en-US" altLang="ja-JP" sz="3200" dirty="0"/>
          </a:p>
          <a:p>
            <a:r>
              <a:rPr lang="ja-JP" altLang="en-US" sz="3200" dirty="0"/>
              <a:t>　＊乳児のよだれや鼻水が保育者についてしまう</a:t>
            </a:r>
            <a:endParaRPr lang="en-US" altLang="ja-JP" sz="3200" dirty="0"/>
          </a:p>
          <a:p>
            <a:r>
              <a:rPr lang="ja-JP" altLang="en-US" sz="3200" dirty="0"/>
              <a:t>　　　　　　　　　　　　　　　　　　　　など</a:t>
            </a:r>
            <a:r>
              <a:rPr kumimoji="1" lang="ja-JP" altLang="en-US" sz="3200" dirty="0"/>
              <a:t>　　　</a:t>
            </a:r>
          </a:p>
        </p:txBody>
      </p:sp>
      <p:sp>
        <p:nvSpPr>
          <p:cNvPr id="7" name="スライド番号プレースホルダー 6">
            <a:extLst>
              <a:ext uri="{FF2B5EF4-FFF2-40B4-BE49-F238E27FC236}">
                <a16:creationId xmlns:a16="http://schemas.microsoft.com/office/drawing/2014/main" id="{5C7EB2FF-B6F2-2711-D34F-6210044FC060}"/>
              </a:ext>
            </a:extLst>
          </p:cNvPr>
          <p:cNvSpPr>
            <a:spLocks noGrp="1"/>
          </p:cNvSpPr>
          <p:nvPr>
            <p:ph type="sldNum" sz="quarter" idx="12"/>
          </p:nvPr>
        </p:nvSpPr>
        <p:spPr/>
        <p:txBody>
          <a:bodyPr/>
          <a:lstStyle/>
          <a:p>
            <a:fld id="{5149B776-B537-4DC6-A2FF-3722FC4B3005}" type="slidenum">
              <a:rPr kumimoji="1" lang="ja-JP" altLang="en-US" smtClean="0"/>
              <a:t>18</a:t>
            </a:fld>
            <a:endParaRPr kumimoji="1" lang="ja-JP" altLang="en-US"/>
          </a:p>
        </p:txBody>
      </p:sp>
    </p:spTree>
    <p:extLst>
      <p:ext uri="{BB962C8B-B14F-4D97-AF65-F5344CB8AC3E}">
        <p14:creationId xmlns:p14="http://schemas.microsoft.com/office/powerpoint/2010/main" val="3607709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sp>
        <p:nvSpPr>
          <p:cNvPr id="7" name="吹き出し: 角を丸めた四角形 6">
            <a:extLst>
              <a:ext uri="{FF2B5EF4-FFF2-40B4-BE49-F238E27FC236}">
                <a16:creationId xmlns:a16="http://schemas.microsoft.com/office/drawing/2014/main" id="{1D02F743-0D21-471E-A380-A1C3469AAE51}"/>
              </a:ext>
            </a:extLst>
          </p:cNvPr>
          <p:cNvSpPr/>
          <p:nvPr/>
        </p:nvSpPr>
        <p:spPr>
          <a:xfrm>
            <a:off x="444485" y="881327"/>
            <a:ext cx="8857753" cy="4302289"/>
          </a:xfrm>
          <a:prstGeom prst="wedgeRoundRectCallout">
            <a:avLst>
              <a:gd name="adj1" fmla="val 58970"/>
              <a:gd name="adj2" fmla="val 30342"/>
              <a:gd name="adj3" fmla="val 16667"/>
            </a:avLst>
          </a:prstGeom>
          <a:solidFill>
            <a:srgbClr val="FED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DE300831-4938-46A9-BE87-9C66EC58E842}"/>
              </a:ext>
            </a:extLst>
          </p:cNvPr>
          <p:cNvPicPr>
            <a:picLocks noChangeAspect="1"/>
          </p:cNvPicPr>
          <p:nvPr/>
        </p:nvPicPr>
        <p:blipFill rotWithShape="1">
          <a:blip r:embed="rId3"/>
          <a:srcRect l="73931" b="85843"/>
          <a:stretch/>
        </p:blipFill>
        <p:spPr>
          <a:xfrm>
            <a:off x="9197671" y="452093"/>
            <a:ext cx="1986500" cy="907444"/>
          </a:xfrm>
          <a:prstGeom prst="rect">
            <a:avLst/>
          </a:prstGeom>
        </p:spPr>
      </p:pic>
      <p:sp>
        <p:nvSpPr>
          <p:cNvPr id="6" name="テキスト ボックス 5">
            <a:extLst>
              <a:ext uri="{FF2B5EF4-FFF2-40B4-BE49-F238E27FC236}">
                <a16:creationId xmlns:a16="http://schemas.microsoft.com/office/drawing/2014/main" id="{52FF7BA5-7E02-4D88-A8DD-20A663544A90}"/>
              </a:ext>
            </a:extLst>
          </p:cNvPr>
          <p:cNvSpPr txBox="1"/>
          <p:nvPr/>
        </p:nvSpPr>
        <p:spPr>
          <a:xfrm>
            <a:off x="754710" y="1293144"/>
            <a:ext cx="8442961" cy="4247317"/>
          </a:xfrm>
          <a:prstGeom prst="rect">
            <a:avLst/>
          </a:prstGeom>
          <a:noFill/>
        </p:spPr>
        <p:txBody>
          <a:bodyPr wrap="square" rtlCol="0">
            <a:spAutoFit/>
          </a:bodyPr>
          <a:lstStyle/>
          <a:p>
            <a:r>
              <a:rPr lang="ja-JP" altLang="en-US" sz="1400" dirty="0"/>
              <a:t>　　</a:t>
            </a:r>
            <a:endParaRPr lang="en-US" altLang="ja-JP" sz="1400" dirty="0"/>
          </a:p>
          <a:p>
            <a:r>
              <a:rPr lang="ja-JP" altLang="en-US" sz="3200" dirty="0"/>
              <a:t>　まずは、楽しく遊ぶ保育を心がけよう</a:t>
            </a:r>
            <a:endParaRPr lang="en-US" altLang="ja-JP" sz="3200" dirty="0"/>
          </a:p>
          <a:p>
            <a:endParaRPr lang="en-US" altLang="ja-JP" sz="3200" dirty="0"/>
          </a:p>
          <a:p>
            <a:r>
              <a:rPr lang="ja-JP" altLang="en-US" sz="3200" dirty="0"/>
              <a:t>　だっこの時は、タオルやガーゼをエプロンに取り付けてみよう。よだれがついても</a:t>
            </a:r>
            <a:endParaRPr lang="en-US" altLang="ja-JP" sz="3200" dirty="0"/>
          </a:p>
          <a:p>
            <a:r>
              <a:rPr lang="ja-JP" altLang="en-US" sz="3200" dirty="0"/>
              <a:t>すぐに取り換えられるので安心です。</a:t>
            </a:r>
            <a:endParaRPr lang="en-US" altLang="ja-JP" sz="3200" dirty="0"/>
          </a:p>
          <a:p>
            <a:endParaRPr lang="en-US" altLang="ja-JP" sz="3200" dirty="0"/>
          </a:p>
          <a:p>
            <a:endParaRPr lang="en-US" altLang="ja-JP" sz="3200" dirty="0"/>
          </a:p>
          <a:p>
            <a:r>
              <a:rPr lang="ja-JP" altLang="en-US" sz="3200" dirty="0"/>
              <a:t>　　　　　　</a:t>
            </a:r>
            <a:endParaRPr lang="en-US" altLang="ja-JP" sz="3200" dirty="0"/>
          </a:p>
        </p:txBody>
      </p:sp>
      <p:sp>
        <p:nvSpPr>
          <p:cNvPr id="3" name="スライド番号プレースホルダー 2">
            <a:extLst>
              <a:ext uri="{FF2B5EF4-FFF2-40B4-BE49-F238E27FC236}">
                <a16:creationId xmlns:a16="http://schemas.microsoft.com/office/drawing/2014/main" id="{6D065F48-40FA-DA0D-A833-76FD24BBCCB8}"/>
              </a:ext>
            </a:extLst>
          </p:cNvPr>
          <p:cNvSpPr>
            <a:spLocks noGrp="1"/>
          </p:cNvSpPr>
          <p:nvPr>
            <p:ph type="sldNum" sz="quarter" idx="12"/>
          </p:nvPr>
        </p:nvSpPr>
        <p:spPr/>
        <p:txBody>
          <a:bodyPr/>
          <a:lstStyle/>
          <a:p>
            <a:fld id="{5149B776-B537-4DC6-A2FF-3722FC4B3005}" type="slidenum">
              <a:rPr kumimoji="1" lang="ja-JP" altLang="en-US" smtClean="0"/>
              <a:t>19</a:t>
            </a:fld>
            <a:endParaRPr kumimoji="1" lang="ja-JP" altLang="en-US"/>
          </a:p>
        </p:txBody>
      </p:sp>
    </p:spTree>
    <p:extLst>
      <p:ext uri="{BB962C8B-B14F-4D97-AF65-F5344CB8AC3E}">
        <p14:creationId xmlns:p14="http://schemas.microsoft.com/office/powerpoint/2010/main" val="163814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EE93176A-C2B0-44DB-8666-F32297F994B7}"/>
              </a:ext>
            </a:extLst>
          </p:cNvPr>
          <p:cNvPicPr>
            <a:picLocks noGrp="1" noChangeAspect="1"/>
          </p:cNvPicPr>
          <p:nvPr>
            <p:ph idx="1"/>
          </p:nvPr>
        </p:nvPicPr>
        <p:blipFill>
          <a:blip r:embed="rId2"/>
          <a:stretch>
            <a:fillRect/>
          </a:stretch>
        </p:blipFill>
        <p:spPr>
          <a:xfrm>
            <a:off x="540689" y="127221"/>
            <a:ext cx="10933043" cy="6730779"/>
          </a:xfrm>
          <a:prstGeom prst="rect">
            <a:avLst/>
          </a:prstGeom>
        </p:spPr>
      </p:pic>
      <p:sp>
        <p:nvSpPr>
          <p:cNvPr id="5" name="テキスト ボックス 4">
            <a:extLst>
              <a:ext uri="{FF2B5EF4-FFF2-40B4-BE49-F238E27FC236}">
                <a16:creationId xmlns:a16="http://schemas.microsoft.com/office/drawing/2014/main" id="{68D66698-B697-4B3E-BA04-228DAA8E95D1}"/>
              </a:ext>
            </a:extLst>
          </p:cNvPr>
          <p:cNvSpPr txBox="1"/>
          <p:nvPr/>
        </p:nvSpPr>
        <p:spPr>
          <a:xfrm>
            <a:off x="1431235" y="978010"/>
            <a:ext cx="5534108" cy="923330"/>
          </a:xfrm>
          <a:prstGeom prst="rect">
            <a:avLst/>
          </a:prstGeom>
          <a:noFill/>
        </p:spPr>
        <p:txBody>
          <a:bodyPr wrap="square" rtlCol="0">
            <a:spAutoFit/>
          </a:bodyPr>
          <a:lstStyle/>
          <a:p>
            <a:r>
              <a:rPr kumimoji="1" lang="ja-JP" altLang="en-US" sz="5400" dirty="0">
                <a:latin typeface="+mj-ea"/>
                <a:ea typeface="+mj-ea"/>
              </a:rPr>
              <a:t>研修の前に</a:t>
            </a:r>
          </a:p>
        </p:txBody>
      </p:sp>
      <p:sp>
        <p:nvSpPr>
          <p:cNvPr id="6" name="テキスト ボックス 5">
            <a:extLst>
              <a:ext uri="{FF2B5EF4-FFF2-40B4-BE49-F238E27FC236}">
                <a16:creationId xmlns:a16="http://schemas.microsoft.com/office/drawing/2014/main" id="{0022736F-7484-42D2-933B-EC0416361668}"/>
              </a:ext>
            </a:extLst>
          </p:cNvPr>
          <p:cNvSpPr txBox="1"/>
          <p:nvPr/>
        </p:nvSpPr>
        <p:spPr>
          <a:xfrm>
            <a:off x="1583637" y="1901340"/>
            <a:ext cx="9253991" cy="3754874"/>
          </a:xfrm>
          <a:prstGeom prst="rect">
            <a:avLst/>
          </a:prstGeom>
          <a:solidFill>
            <a:schemeClr val="bg1"/>
          </a:solidFill>
        </p:spPr>
        <p:txBody>
          <a:bodyPr wrap="square" rtlCol="0">
            <a:spAutoFit/>
          </a:bodyPr>
          <a:lstStyle/>
          <a:p>
            <a:r>
              <a:rPr kumimoji="1" lang="ja-JP" altLang="en-US" sz="5400" dirty="0">
                <a:latin typeface="+mj-ea"/>
                <a:ea typeface="+mj-ea"/>
              </a:rPr>
              <a:t>新型コロナウイルス感染症について知っていることを書き出してみましょう</a:t>
            </a:r>
            <a:endParaRPr kumimoji="1" lang="en-US" altLang="ja-JP" sz="5400" dirty="0">
              <a:latin typeface="+mj-ea"/>
              <a:ea typeface="+mj-ea"/>
            </a:endParaRPr>
          </a:p>
          <a:p>
            <a:r>
              <a:rPr lang="ja-JP" altLang="en-US" sz="1600" dirty="0">
                <a:latin typeface="+mj-ea"/>
                <a:ea typeface="+mj-ea"/>
              </a:rPr>
              <a:t>　　</a:t>
            </a:r>
            <a:endParaRPr lang="en-US" altLang="ja-JP" sz="1600" dirty="0">
              <a:latin typeface="+mj-ea"/>
              <a:ea typeface="+mj-ea"/>
            </a:endParaRPr>
          </a:p>
          <a:p>
            <a:r>
              <a:rPr kumimoji="1" lang="ja-JP" altLang="en-US" sz="3600" dirty="0">
                <a:latin typeface="+mj-ea"/>
                <a:ea typeface="+mj-ea"/>
              </a:rPr>
              <a:t>　　　　</a:t>
            </a:r>
            <a:r>
              <a:rPr kumimoji="1" lang="en-US" altLang="ja-JP" sz="3600" dirty="0">
                <a:solidFill>
                  <a:srgbClr val="00B050"/>
                </a:solidFill>
                <a:latin typeface="+mj-ea"/>
                <a:ea typeface="+mj-ea"/>
              </a:rPr>
              <a:t>5</a:t>
            </a:r>
            <a:r>
              <a:rPr kumimoji="1" lang="ja-JP" altLang="en-US" sz="3600" dirty="0">
                <a:solidFill>
                  <a:srgbClr val="00B050"/>
                </a:solidFill>
                <a:latin typeface="+mj-ea"/>
                <a:ea typeface="+mj-ea"/>
              </a:rPr>
              <a:t>分時間を取ります</a:t>
            </a:r>
            <a:endParaRPr kumimoji="1" lang="en-US" altLang="ja-JP" sz="3600" dirty="0">
              <a:solidFill>
                <a:srgbClr val="00B050"/>
              </a:solidFill>
              <a:latin typeface="+mj-ea"/>
              <a:ea typeface="+mj-ea"/>
            </a:endParaRPr>
          </a:p>
          <a:p>
            <a:r>
              <a:rPr lang="ja-JP" altLang="en-US" sz="2400" dirty="0">
                <a:latin typeface="+mj-ea"/>
                <a:ea typeface="+mj-ea"/>
              </a:rPr>
              <a:t>　　　</a:t>
            </a:r>
            <a:endParaRPr lang="en-US" altLang="ja-JP" sz="2400" dirty="0">
              <a:latin typeface="+mj-ea"/>
              <a:ea typeface="+mj-ea"/>
            </a:endParaRPr>
          </a:p>
        </p:txBody>
      </p:sp>
      <p:pic>
        <p:nvPicPr>
          <p:cNvPr id="7" name="図 6">
            <a:extLst>
              <a:ext uri="{FF2B5EF4-FFF2-40B4-BE49-F238E27FC236}">
                <a16:creationId xmlns:a16="http://schemas.microsoft.com/office/drawing/2014/main" id="{3AB89925-9098-4625-8DAE-BC71292D249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l="35366" t="70376" r="42373" b="12411"/>
          <a:stretch/>
        </p:blipFill>
        <p:spPr>
          <a:xfrm>
            <a:off x="8933290" y="4004776"/>
            <a:ext cx="2059388" cy="2123228"/>
          </a:xfrm>
          <a:prstGeom prst="rect">
            <a:avLst/>
          </a:prstGeom>
        </p:spPr>
      </p:pic>
      <p:sp>
        <p:nvSpPr>
          <p:cNvPr id="8" name="楕円 7">
            <a:extLst>
              <a:ext uri="{FF2B5EF4-FFF2-40B4-BE49-F238E27FC236}">
                <a16:creationId xmlns:a16="http://schemas.microsoft.com/office/drawing/2014/main" id="{8A3C3D5C-19F0-4A55-97A9-3401624388ED}"/>
              </a:ext>
            </a:extLst>
          </p:cNvPr>
          <p:cNvSpPr/>
          <p:nvPr/>
        </p:nvSpPr>
        <p:spPr>
          <a:xfrm>
            <a:off x="10114059" y="5279666"/>
            <a:ext cx="111318" cy="1351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C7000270-9E5D-E8DA-77A7-82DC8377A987}"/>
              </a:ext>
            </a:extLst>
          </p:cNvPr>
          <p:cNvSpPr>
            <a:spLocks noGrp="1"/>
          </p:cNvSpPr>
          <p:nvPr>
            <p:ph type="sldNum" sz="quarter" idx="12"/>
          </p:nvPr>
        </p:nvSpPr>
        <p:spPr/>
        <p:txBody>
          <a:bodyPr/>
          <a:lstStyle/>
          <a:p>
            <a:fld id="{5149B776-B537-4DC6-A2FF-3722FC4B3005}" type="slidenum">
              <a:rPr kumimoji="1" lang="ja-JP" altLang="en-US" smtClean="0"/>
              <a:t>2</a:t>
            </a:fld>
            <a:endParaRPr kumimoji="1" lang="ja-JP" altLang="en-US"/>
          </a:p>
        </p:txBody>
      </p:sp>
    </p:spTree>
    <p:extLst>
      <p:ext uri="{BB962C8B-B14F-4D97-AF65-F5344CB8AC3E}">
        <p14:creationId xmlns:p14="http://schemas.microsoft.com/office/powerpoint/2010/main" val="1907608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pic>
        <p:nvPicPr>
          <p:cNvPr id="4" name="図 3">
            <a:extLst>
              <a:ext uri="{FF2B5EF4-FFF2-40B4-BE49-F238E27FC236}">
                <a16:creationId xmlns:a16="http://schemas.microsoft.com/office/drawing/2014/main" id="{DE300831-4938-46A9-BE87-9C66EC58E842}"/>
              </a:ext>
            </a:extLst>
          </p:cNvPr>
          <p:cNvPicPr>
            <a:picLocks noChangeAspect="1"/>
          </p:cNvPicPr>
          <p:nvPr/>
        </p:nvPicPr>
        <p:blipFill rotWithShape="1">
          <a:blip r:embed="rId3"/>
          <a:srcRect l="73931" b="85843"/>
          <a:stretch/>
        </p:blipFill>
        <p:spPr>
          <a:xfrm>
            <a:off x="9197671" y="452093"/>
            <a:ext cx="1986500" cy="907444"/>
          </a:xfrm>
          <a:prstGeom prst="rect">
            <a:avLst/>
          </a:prstGeom>
        </p:spPr>
      </p:pic>
      <p:pic>
        <p:nvPicPr>
          <p:cNvPr id="5" name="図 4">
            <a:extLst>
              <a:ext uri="{FF2B5EF4-FFF2-40B4-BE49-F238E27FC236}">
                <a16:creationId xmlns:a16="http://schemas.microsoft.com/office/drawing/2014/main" id="{985C723A-D080-4749-930F-256B32E353A2}"/>
              </a:ext>
            </a:extLst>
          </p:cNvPr>
          <p:cNvPicPr>
            <a:picLocks noChangeAspect="1"/>
          </p:cNvPicPr>
          <p:nvPr/>
        </p:nvPicPr>
        <p:blipFill rotWithShape="1">
          <a:blip r:embed="rId3"/>
          <a:srcRect r="65408" b="85843"/>
          <a:stretch/>
        </p:blipFill>
        <p:spPr>
          <a:xfrm>
            <a:off x="298172" y="628058"/>
            <a:ext cx="2635859" cy="907444"/>
          </a:xfrm>
          <a:prstGeom prst="rect">
            <a:avLst/>
          </a:prstGeom>
        </p:spPr>
      </p:pic>
      <p:sp>
        <p:nvSpPr>
          <p:cNvPr id="6" name="テキスト ボックス 5">
            <a:extLst>
              <a:ext uri="{FF2B5EF4-FFF2-40B4-BE49-F238E27FC236}">
                <a16:creationId xmlns:a16="http://schemas.microsoft.com/office/drawing/2014/main" id="{52FF7BA5-7E02-4D88-A8DD-20A663544A90}"/>
              </a:ext>
            </a:extLst>
          </p:cNvPr>
          <p:cNvSpPr txBox="1"/>
          <p:nvPr/>
        </p:nvSpPr>
        <p:spPr>
          <a:xfrm>
            <a:off x="239863" y="1359537"/>
            <a:ext cx="10944307" cy="5786199"/>
          </a:xfrm>
          <a:prstGeom prst="rect">
            <a:avLst/>
          </a:prstGeom>
          <a:noFill/>
        </p:spPr>
        <p:txBody>
          <a:bodyPr wrap="square" rtlCol="0">
            <a:spAutoFit/>
          </a:bodyPr>
          <a:lstStyle/>
          <a:p>
            <a:r>
              <a:rPr lang="ja-JP" altLang="en-US" sz="1400" dirty="0"/>
              <a:t>　　　</a:t>
            </a:r>
            <a:endParaRPr lang="en-US" altLang="ja-JP" sz="1400" dirty="0"/>
          </a:p>
          <a:p>
            <a:r>
              <a:rPr lang="ja-JP" altLang="en-US" sz="3200" dirty="0"/>
              <a:t>　②食事</a:t>
            </a:r>
            <a:endParaRPr lang="en-US" altLang="ja-JP" sz="1100" dirty="0"/>
          </a:p>
          <a:p>
            <a:endParaRPr lang="en-US" altLang="ja-JP" sz="1200" dirty="0"/>
          </a:p>
          <a:p>
            <a:r>
              <a:rPr kumimoji="1" lang="ja-JP" altLang="en-US" sz="3200" dirty="0"/>
              <a:t>　・食事は少人数でたべる</a:t>
            </a:r>
            <a:endParaRPr kumimoji="1" lang="en-US" altLang="ja-JP" sz="3200" dirty="0"/>
          </a:p>
          <a:p>
            <a:r>
              <a:rPr kumimoji="1" lang="ja-JP" altLang="en-US" sz="3200" dirty="0"/>
              <a:t>　・できるだけ離れて、対面にならないように</a:t>
            </a:r>
            <a:endParaRPr kumimoji="1" lang="en-US" altLang="ja-JP" sz="3200" dirty="0"/>
          </a:p>
          <a:p>
            <a:r>
              <a:rPr lang="ja-JP" altLang="en-US" sz="3200" dirty="0"/>
              <a:t>　・大きな声で話さないように伝える</a:t>
            </a:r>
            <a:endParaRPr lang="en-US" altLang="ja-JP" sz="3200" dirty="0"/>
          </a:p>
          <a:p>
            <a:r>
              <a:rPr kumimoji="1" lang="ja-JP" altLang="en-US" sz="3200" dirty="0"/>
              <a:t>　・食事中に</a:t>
            </a:r>
            <a:r>
              <a:rPr kumimoji="1" lang="en-US" altLang="ja-JP" sz="3200" dirty="0"/>
              <a:t>BGM</a:t>
            </a:r>
            <a:r>
              <a:rPr kumimoji="1" lang="ja-JP" altLang="en-US" sz="3200" dirty="0"/>
              <a:t>をかけて静かに耳を澄ませる</a:t>
            </a:r>
            <a:endParaRPr kumimoji="1" lang="en-US" altLang="ja-JP" sz="3200" dirty="0"/>
          </a:p>
          <a:p>
            <a:r>
              <a:rPr lang="ja-JP" altLang="en-US" sz="1200" dirty="0"/>
              <a:t>　　</a:t>
            </a:r>
            <a:endParaRPr lang="en-US" altLang="ja-JP" sz="1200" dirty="0"/>
          </a:p>
          <a:p>
            <a:endParaRPr lang="en-US" altLang="ja-JP" sz="1200" dirty="0"/>
          </a:p>
          <a:p>
            <a:r>
              <a:rPr kumimoji="1" lang="ja-JP" altLang="en-US" sz="3200" dirty="0"/>
              <a:t>　</a:t>
            </a:r>
            <a:r>
              <a:rPr kumimoji="1" lang="ja-JP" altLang="en-US" sz="3200" dirty="0">
                <a:solidFill>
                  <a:srgbClr val="F81C9F"/>
                </a:solidFill>
              </a:rPr>
              <a:t>課題</a:t>
            </a:r>
            <a:r>
              <a:rPr kumimoji="1" lang="ja-JP" altLang="en-US" sz="3200" dirty="0"/>
              <a:t>　</a:t>
            </a:r>
            <a:endParaRPr kumimoji="1" lang="en-US" altLang="ja-JP" sz="3200" dirty="0"/>
          </a:p>
          <a:p>
            <a:r>
              <a:rPr lang="ja-JP" altLang="en-US" sz="3200" dirty="0"/>
              <a:t>　＊会話を控えるよう伝えるが、会話をしてしまう</a:t>
            </a:r>
            <a:endParaRPr lang="en-US" altLang="ja-JP" sz="3200" dirty="0"/>
          </a:p>
          <a:p>
            <a:r>
              <a:rPr kumimoji="1" lang="ja-JP" altLang="en-US" sz="3200" dirty="0"/>
              <a:t>　＊マスクをしているので、「もぐもぐ」などの</a:t>
            </a:r>
            <a:endParaRPr kumimoji="1" lang="en-US" altLang="ja-JP" sz="3200" dirty="0"/>
          </a:p>
          <a:p>
            <a:r>
              <a:rPr lang="ja-JP" altLang="en-US" sz="3200" dirty="0"/>
              <a:t>　　口の動きが見せられない</a:t>
            </a:r>
            <a:r>
              <a:rPr kumimoji="1" lang="ja-JP" altLang="en-US" sz="3200" dirty="0"/>
              <a:t>　　　</a:t>
            </a:r>
            <a:endParaRPr kumimoji="1" lang="en-US" altLang="ja-JP" sz="3200" dirty="0"/>
          </a:p>
          <a:p>
            <a:r>
              <a:rPr lang="ja-JP" altLang="en-US" sz="3200" dirty="0"/>
              <a:t>　</a:t>
            </a:r>
            <a:endParaRPr kumimoji="1" lang="ja-JP" altLang="en-US" sz="3200" dirty="0"/>
          </a:p>
        </p:txBody>
      </p:sp>
      <p:sp>
        <p:nvSpPr>
          <p:cNvPr id="3" name="スライド番号プレースホルダー 2">
            <a:extLst>
              <a:ext uri="{FF2B5EF4-FFF2-40B4-BE49-F238E27FC236}">
                <a16:creationId xmlns:a16="http://schemas.microsoft.com/office/drawing/2014/main" id="{98B50A68-E06A-A0BB-4E84-12A6C0975935}"/>
              </a:ext>
            </a:extLst>
          </p:cNvPr>
          <p:cNvSpPr>
            <a:spLocks noGrp="1"/>
          </p:cNvSpPr>
          <p:nvPr>
            <p:ph type="sldNum" sz="quarter" idx="12"/>
          </p:nvPr>
        </p:nvSpPr>
        <p:spPr/>
        <p:txBody>
          <a:bodyPr/>
          <a:lstStyle/>
          <a:p>
            <a:fld id="{5149B776-B537-4DC6-A2FF-3722FC4B3005}" type="slidenum">
              <a:rPr kumimoji="1" lang="ja-JP" altLang="en-US" smtClean="0"/>
              <a:t>20</a:t>
            </a:fld>
            <a:endParaRPr kumimoji="1" lang="ja-JP" altLang="en-US"/>
          </a:p>
        </p:txBody>
      </p:sp>
    </p:spTree>
    <p:extLst>
      <p:ext uri="{BB962C8B-B14F-4D97-AF65-F5344CB8AC3E}">
        <p14:creationId xmlns:p14="http://schemas.microsoft.com/office/powerpoint/2010/main" val="1695279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pic>
        <p:nvPicPr>
          <p:cNvPr id="4" name="図 3">
            <a:extLst>
              <a:ext uri="{FF2B5EF4-FFF2-40B4-BE49-F238E27FC236}">
                <a16:creationId xmlns:a16="http://schemas.microsoft.com/office/drawing/2014/main" id="{DE300831-4938-46A9-BE87-9C66EC58E842}"/>
              </a:ext>
            </a:extLst>
          </p:cNvPr>
          <p:cNvPicPr>
            <a:picLocks noChangeAspect="1"/>
          </p:cNvPicPr>
          <p:nvPr/>
        </p:nvPicPr>
        <p:blipFill rotWithShape="1">
          <a:blip r:embed="rId3"/>
          <a:srcRect l="73931" b="85843"/>
          <a:stretch/>
        </p:blipFill>
        <p:spPr>
          <a:xfrm>
            <a:off x="9197671" y="452093"/>
            <a:ext cx="1986500" cy="907444"/>
          </a:xfrm>
          <a:prstGeom prst="rect">
            <a:avLst/>
          </a:prstGeom>
        </p:spPr>
      </p:pic>
      <p:sp>
        <p:nvSpPr>
          <p:cNvPr id="7" name="吹き出し: 角を丸めた四角形 6">
            <a:extLst>
              <a:ext uri="{FF2B5EF4-FFF2-40B4-BE49-F238E27FC236}">
                <a16:creationId xmlns:a16="http://schemas.microsoft.com/office/drawing/2014/main" id="{1D02F743-0D21-471E-A380-A1C3469AAE51}"/>
              </a:ext>
            </a:extLst>
          </p:cNvPr>
          <p:cNvSpPr/>
          <p:nvPr/>
        </p:nvSpPr>
        <p:spPr>
          <a:xfrm>
            <a:off x="444485" y="881327"/>
            <a:ext cx="8857753" cy="4302289"/>
          </a:xfrm>
          <a:prstGeom prst="wedgeRoundRectCallout">
            <a:avLst>
              <a:gd name="adj1" fmla="val 58970"/>
              <a:gd name="adj2" fmla="val 30342"/>
              <a:gd name="adj3" fmla="val 16667"/>
            </a:avLst>
          </a:prstGeom>
          <a:solidFill>
            <a:srgbClr val="FED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EDEF1"/>
              </a:solidFill>
            </a:endParaRPr>
          </a:p>
        </p:txBody>
      </p:sp>
      <p:sp>
        <p:nvSpPr>
          <p:cNvPr id="6" name="テキスト ボックス 5">
            <a:extLst>
              <a:ext uri="{FF2B5EF4-FFF2-40B4-BE49-F238E27FC236}">
                <a16:creationId xmlns:a16="http://schemas.microsoft.com/office/drawing/2014/main" id="{52FF7BA5-7E02-4D88-A8DD-20A663544A90}"/>
              </a:ext>
            </a:extLst>
          </p:cNvPr>
          <p:cNvSpPr txBox="1"/>
          <p:nvPr/>
        </p:nvSpPr>
        <p:spPr>
          <a:xfrm>
            <a:off x="754710" y="1293144"/>
            <a:ext cx="8442961" cy="4739759"/>
          </a:xfrm>
          <a:prstGeom prst="rect">
            <a:avLst/>
          </a:prstGeom>
          <a:noFill/>
        </p:spPr>
        <p:txBody>
          <a:bodyPr wrap="square" rtlCol="0">
            <a:spAutoFit/>
          </a:bodyPr>
          <a:lstStyle/>
          <a:p>
            <a:r>
              <a:rPr lang="ja-JP" altLang="en-US" sz="1400" dirty="0"/>
              <a:t>　　</a:t>
            </a:r>
            <a:endParaRPr lang="en-US" altLang="ja-JP" sz="1400" dirty="0"/>
          </a:p>
          <a:p>
            <a:r>
              <a:rPr lang="ja-JP" altLang="en-US" sz="3200" dirty="0"/>
              <a:t>　食事は栄養摂取のためだけでなく、人と</a:t>
            </a:r>
            <a:endParaRPr lang="en-US" altLang="ja-JP" sz="3200" dirty="0"/>
          </a:p>
          <a:p>
            <a:r>
              <a:rPr lang="ja-JP" altLang="en-US" sz="3200" dirty="0"/>
              <a:t>一緒に食事を楽しむことで、関係性を育む意味もあります。</a:t>
            </a:r>
            <a:endParaRPr lang="en-US" altLang="ja-JP" sz="3200" dirty="0"/>
          </a:p>
          <a:p>
            <a:r>
              <a:rPr lang="ja-JP" altLang="en-US" sz="3200" dirty="0"/>
              <a:t>　おしゃべりをずっと禁止するのは、行き過ぎかもしれません。食事の時は普通の声で話すというマナーを伝えることが大切だと思います。</a:t>
            </a:r>
            <a:endParaRPr lang="en-US" altLang="ja-JP" sz="3200" dirty="0"/>
          </a:p>
          <a:p>
            <a:endParaRPr lang="en-US" altLang="ja-JP" sz="3200" dirty="0"/>
          </a:p>
          <a:p>
            <a:r>
              <a:rPr lang="ja-JP" altLang="en-US" sz="3200" dirty="0"/>
              <a:t>　　　　　　</a:t>
            </a:r>
            <a:endParaRPr lang="en-US" altLang="ja-JP" sz="3200" dirty="0"/>
          </a:p>
        </p:txBody>
      </p:sp>
      <p:sp>
        <p:nvSpPr>
          <p:cNvPr id="3" name="スライド番号プレースホルダー 2">
            <a:extLst>
              <a:ext uri="{FF2B5EF4-FFF2-40B4-BE49-F238E27FC236}">
                <a16:creationId xmlns:a16="http://schemas.microsoft.com/office/drawing/2014/main" id="{FA040F46-4ECB-2758-9FDA-3A8345777480}"/>
              </a:ext>
            </a:extLst>
          </p:cNvPr>
          <p:cNvSpPr>
            <a:spLocks noGrp="1"/>
          </p:cNvSpPr>
          <p:nvPr>
            <p:ph type="sldNum" sz="quarter" idx="12"/>
          </p:nvPr>
        </p:nvSpPr>
        <p:spPr/>
        <p:txBody>
          <a:bodyPr/>
          <a:lstStyle/>
          <a:p>
            <a:fld id="{5149B776-B537-4DC6-A2FF-3722FC4B3005}" type="slidenum">
              <a:rPr kumimoji="1" lang="ja-JP" altLang="en-US" smtClean="0"/>
              <a:t>21</a:t>
            </a:fld>
            <a:endParaRPr kumimoji="1" lang="ja-JP" altLang="en-US"/>
          </a:p>
        </p:txBody>
      </p:sp>
    </p:spTree>
    <p:extLst>
      <p:ext uri="{BB962C8B-B14F-4D97-AF65-F5344CB8AC3E}">
        <p14:creationId xmlns:p14="http://schemas.microsoft.com/office/powerpoint/2010/main" val="2930556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pic>
        <p:nvPicPr>
          <p:cNvPr id="4" name="図 3">
            <a:extLst>
              <a:ext uri="{FF2B5EF4-FFF2-40B4-BE49-F238E27FC236}">
                <a16:creationId xmlns:a16="http://schemas.microsoft.com/office/drawing/2014/main" id="{DE300831-4938-46A9-BE87-9C66EC58E842}"/>
              </a:ext>
            </a:extLst>
          </p:cNvPr>
          <p:cNvPicPr>
            <a:picLocks noChangeAspect="1"/>
          </p:cNvPicPr>
          <p:nvPr/>
        </p:nvPicPr>
        <p:blipFill rotWithShape="1">
          <a:blip r:embed="rId3"/>
          <a:srcRect l="73931" b="85843"/>
          <a:stretch/>
        </p:blipFill>
        <p:spPr>
          <a:xfrm>
            <a:off x="9197671" y="452093"/>
            <a:ext cx="1986500" cy="907444"/>
          </a:xfrm>
          <a:prstGeom prst="rect">
            <a:avLst/>
          </a:prstGeom>
        </p:spPr>
      </p:pic>
      <p:pic>
        <p:nvPicPr>
          <p:cNvPr id="5" name="図 4">
            <a:extLst>
              <a:ext uri="{FF2B5EF4-FFF2-40B4-BE49-F238E27FC236}">
                <a16:creationId xmlns:a16="http://schemas.microsoft.com/office/drawing/2014/main" id="{985C723A-D080-4749-930F-256B32E353A2}"/>
              </a:ext>
            </a:extLst>
          </p:cNvPr>
          <p:cNvPicPr>
            <a:picLocks noChangeAspect="1"/>
          </p:cNvPicPr>
          <p:nvPr/>
        </p:nvPicPr>
        <p:blipFill rotWithShape="1">
          <a:blip r:embed="rId3"/>
          <a:srcRect r="65408" b="85843"/>
          <a:stretch/>
        </p:blipFill>
        <p:spPr>
          <a:xfrm>
            <a:off x="298172" y="628058"/>
            <a:ext cx="2635859" cy="907444"/>
          </a:xfrm>
          <a:prstGeom prst="rect">
            <a:avLst/>
          </a:prstGeom>
        </p:spPr>
      </p:pic>
      <p:sp>
        <p:nvSpPr>
          <p:cNvPr id="6" name="テキスト ボックス 5">
            <a:extLst>
              <a:ext uri="{FF2B5EF4-FFF2-40B4-BE49-F238E27FC236}">
                <a16:creationId xmlns:a16="http://schemas.microsoft.com/office/drawing/2014/main" id="{52FF7BA5-7E02-4D88-A8DD-20A663544A90}"/>
              </a:ext>
            </a:extLst>
          </p:cNvPr>
          <p:cNvSpPr txBox="1"/>
          <p:nvPr/>
        </p:nvSpPr>
        <p:spPr>
          <a:xfrm>
            <a:off x="239863" y="1359537"/>
            <a:ext cx="10944307" cy="5293757"/>
          </a:xfrm>
          <a:prstGeom prst="rect">
            <a:avLst/>
          </a:prstGeom>
          <a:noFill/>
        </p:spPr>
        <p:txBody>
          <a:bodyPr wrap="square" rtlCol="0">
            <a:spAutoFit/>
          </a:bodyPr>
          <a:lstStyle/>
          <a:p>
            <a:r>
              <a:rPr lang="ja-JP" altLang="en-US" sz="1400" dirty="0"/>
              <a:t>　　　</a:t>
            </a:r>
            <a:endParaRPr lang="en-US" altLang="ja-JP" sz="1400" dirty="0"/>
          </a:p>
          <a:p>
            <a:r>
              <a:rPr lang="ja-JP" altLang="en-US" sz="3200" dirty="0"/>
              <a:t>　③午睡</a:t>
            </a:r>
            <a:endParaRPr lang="en-US" altLang="ja-JP" sz="1100" dirty="0"/>
          </a:p>
          <a:p>
            <a:endParaRPr lang="en-US" altLang="ja-JP" sz="1200" dirty="0"/>
          </a:p>
          <a:p>
            <a:r>
              <a:rPr kumimoji="1" lang="ja-JP" altLang="en-US" sz="3200" dirty="0"/>
              <a:t>　・間隔をあけて布団を敷く</a:t>
            </a:r>
            <a:endParaRPr kumimoji="1" lang="en-US" altLang="ja-JP" sz="3200" dirty="0"/>
          </a:p>
          <a:p>
            <a:r>
              <a:rPr kumimoji="1" lang="ja-JP" altLang="en-US" sz="3200" dirty="0"/>
              <a:t>　・頭と足を交互にして寝る</a:t>
            </a:r>
            <a:endParaRPr kumimoji="1" lang="en-US" altLang="ja-JP" sz="3200" dirty="0"/>
          </a:p>
          <a:p>
            <a:r>
              <a:rPr lang="ja-JP" altLang="en-US" sz="3200" dirty="0"/>
              <a:t>　・年長児は就学を控えているので午睡なしにする</a:t>
            </a:r>
            <a:endParaRPr kumimoji="1" lang="en-US" altLang="ja-JP" sz="3200" dirty="0"/>
          </a:p>
          <a:p>
            <a:r>
              <a:rPr lang="ja-JP" altLang="en-US" sz="1200" dirty="0"/>
              <a:t>　　</a:t>
            </a:r>
            <a:endParaRPr lang="en-US" altLang="ja-JP" sz="1200" dirty="0"/>
          </a:p>
          <a:p>
            <a:endParaRPr lang="en-US" altLang="ja-JP" sz="1200" dirty="0"/>
          </a:p>
          <a:p>
            <a:r>
              <a:rPr kumimoji="1" lang="ja-JP" altLang="en-US" sz="3200" dirty="0"/>
              <a:t>　</a:t>
            </a:r>
            <a:r>
              <a:rPr kumimoji="1" lang="ja-JP" altLang="en-US" sz="3200" dirty="0">
                <a:solidFill>
                  <a:srgbClr val="F81C9F"/>
                </a:solidFill>
              </a:rPr>
              <a:t>課題</a:t>
            </a:r>
            <a:r>
              <a:rPr kumimoji="1" lang="ja-JP" altLang="en-US" sz="3200" dirty="0"/>
              <a:t>　</a:t>
            </a:r>
            <a:endParaRPr kumimoji="1" lang="en-US" altLang="ja-JP" sz="3200" dirty="0"/>
          </a:p>
          <a:p>
            <a:r>
              <a:rPr lang="ja-JP" altLang="en-US" sz="3200" dirty="0"/>
              <a:t>　＊間隔をあけるスペースがない</a:t>
            </a:r>
            <a:endParaRPr lang="en-US" altLang="ja-JP" sz="3200" dirty="0"/>
          </a:p>
          <a:p>
            <a:r>
              <a:rPr kumimoji="1" lang="ja-JP" altLang="en-US" sz="3200" dirty="0"/>
              <a:t>　＊間隔をあけると、効率的にブレスチェックが</a:t>
            </a:r>
            <a:endParaRPr kumimoji="1" lang="en-US" altLang="ja-JP" sz="3200" dirty="0"/>
          </a:p>
          <a:p>
            <a:r>
              <a:rPr lang="ja-JP" altLang="en-US" sz="3200" dirty="0"/>
              <a:t>　　できない</a:t>
            </a:r>
            <a:r>
              <a:rPr kumimoji="1" lang="ja-JP" altLang="en-US" sz="3200" dirty="0"/>
              <a:t>　　</a:t>
            </a:r>
            <a:endParaRPr kumimoji="1" lang="en-US" altLang="ja-JP" sz="3200" dirty="0"/>
          </a:p>
          <a:p>
            <a:r>
              <a:rPr lang="ja-JP" altLang="en-US" sz="3200" dirty="0"/>
              <a:t>　</a:t>
            </a:r>
            <a:endParaRPr kumimoji="1" lang="ja-JP" altLang="en-US" sz="3200" dirty="0"/>
          </a:p>
        </p:txBody>
      </p:sp>
      <p:sp>
        <p:nvSpPr>
          <p:cNvPr id="3" name="スライド番号プレースホルダー 2">
            <a:extLst>
              <a:ext uri="{FF2B5EF4-FFF2-40B4-BE49-F238E27FC236}">
                <a16:creationId xmlns:a16="http://schemas.microsoft.com/office/drawing/2014/main" id="{6F51CB9B-9360-1E4F-0E12-18E4EE1C6590}"/>
              </a:ext>
            </a:extLst>
          </p:cNvPr>
          <p:cNvSpPr>
            <a:spLocks noGrp="1"/>
          </p:cNvSpPr>
          <p:nvPr>
            <p:ph type="sldNum" sz="quarter" idx="12"/>
          </p:nvPr>
        </p:nvSpPr>
        <p:spPr/>
        <p:txBody>
          <a:bodyPr/>
          <a:lstStyle/>
          <a:p>
            <a:fld id="{5149B776-B537-4DC6-A2FF-3722FC4B3005}" type="slidenum">
              <a:rPr kumimoji="1" lang="ja-JP" altLang="en-US" smtClean="0"/>
              <a:t>22</a:t>
            </a:fld>
            <a:endParaRPr kumimoji="1" lang="ja-JP" altLang="en-US"/>
          </a:p>
        </p:txBody>
      </p:sp>
    </p:spTree>
    <p:extLst>
      <p:ext uri="{BB962C8B-B14F-4D97-AF65-F5344CB8AC3E}">
        <p14:creationId xmlns:p14="http://schemas.microsoft.com/office/powerpoint/2010/main" val="3791015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pic>
        <p:nvPicPr>
          <p:cNvPr id="4" name="図 3">
            <a:extLst>
              <a:ext uri="{FF2B5EF4-FFF2-40B4-BE49-F238E27FC236}">
                <a16:creationId xmlns:a16="http://schemas.microsoft.com/office/drawing/2014/main" id="{DE300831-4938-46A9-BE87-9C66EC58E842}"/>
              </a:ext>
            </a:extLst>
          </p:cNvPr>
          <p:cNvPicPr>
            <a:picLocks noChangeAspect="1"/>
          </p:cNvPicPr>
          <p:nvPr/>
        </p:nvPicPr>
        <p:blipFill rotWithShape="1">
          <a:blip r:embed="rId3"/>
          <a:srcRect l="73931" b="85843"/>
          <a:stretch/>
        </p:blipFill>
        <p:spPr>
          <a:xfrm>
            <a:off x="9197671" y="452093"/>
            <a:ext cx="1986500" cy="907444"/>
          </a:xfrm>
          <a:prstGeom prst="rect">
            <a:avLst/>
          </a:prstGeom>
        </p:spPr>
      </p:pic>
      <p:sp>
        <p:nvSpPr>
          <p:cNvPr id="7" name="吹き出し: 角を丸めた四角形 6">
            <a:extLst>
              <a:ext uri="{FF2B5EF4-FFF2-40B4-BE49-F238E27FC236}">
                <a16:creationId xmlns:a16="http://schemas.microsoft.com/office/drawing/2014/main" id="{1D02F743-0D21-471E-A380-A1C3469AAE51}"/>
              </a:ext>
            </a:extLst>
          </p:cNvPr>
          <p:cNvSpPr/>
          <p:nvPr/>
        </p:nvSpPr>
        <p:spPr>
          <a:xfrm>
            <a:off x="444485" y="881327"/>
            <a:ext cx="8857753" cy="4302289"/>
          </a:xfrm>
          <a:prstGeom prst="wedgeRoundRectCallout">
            <a:avLst>
              <a:gd name="adj1" fmla="val 58970"/>
              <a:gd name="adj2" fmla="val 30342"/>
              <a:gd name="adj3" fmla="val 16667"/>
            </a:avLst>
          </a:prstGeom>
          <a:solidFill>
            <a:srgbClr val="FED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52FF7BA5-7E02-4D88-A8DD-20A663544A90}"/>
              </a:ext>
            </a:extLst>
          </p:cNvPr>
          <p:cNvSpPr txBox="1"/>
          <p:nvPr/>
        </p:nvSpPr>
        <p:spPr>
          <a:xfrm>
            <a:off x="754710" y="1293144"/>
            <a:ext cx="8442961" cy="3262432"/>
          </a:xfrm>
          <a:prstGeom prst="rect">
            <a:avLst/>
          </a:prstGeom>
          <a:noFill/>
        </p:spPr>
        <p:txBody>
          <a:bodyPr wrap="square" rtlCol="0">
            <a:spAutoFit/>
          </a:bodyPr>
          <a:lstStyle/>
          <a:p>
            <a:r>
              <a:rPr lang="ja-JP" altLang="en-US" sz="1400" dirty="0"/>
              <a:t>　　</a:t>
            </a:r>
            <a:endParaRPr lang="en-US" altLang="ja-JP" sz="1400" dirty="0"/>
          </a:p>
          <a:p>
            <a:r>
              <a:rPr lang="ja-JP" altLang="en-US" sz="3200" dirty="0"/>
              <a:t>　頭と足を交互にすることで、毛布が他の子どもの頭にかぶってしまう危険性が指摘されています。</a:t>
            </a:r>
            <a:endParaRPr lang="en-US" altLang="ja-JP" sz="3200" dirty="0"/>
          </a:p>
          <a:p>
            <a:r>
              <a:rPr lang="ja-JP" altLang="en-US" sz="3200" dirty="0"/>
              <a:t>　優先すべきことは、</a:t>
            </a:r>
            <a:r>
              <a:rPr lang="ja-JP" altLang="en-US" sz="3200" dirty="0">
                <a:solidFill>
                  <a:srgbClr val="F81C9F"/>
                </a:solidFill>
              </a:rPr>
              <a:t>子どもに関わる危険を</a:t>
            </a:r>
            <a:endParaRPr lang="en-US" altLang="ja-JP" sz="3200" dirty="0">
              <a:solidFill>
                <a:srgbClr val="F81C9F"/>
              </a:solidFill>
            </a:endParaRPr>
          </a:p>
          <a:p>
            <a:r>
              <a:rPr lang="ja-JP" altLang="en-US" sz="3200" dirty="0">
                <a:solidFill>
                  <a:srgbClr val="F81C9F"/>
                </a:solidFill>
              </a:rPr>
              <a:t>防ぐ</a:t>
            </a:r>
            <a:r>
              <a:rPr lang="ja-JP" altLang="en-US" sz="3200" dirty="0"/>
              <a:t>ことです。</a:t>
            </a:r>
            <a:endParaRPr lang="en-US" altLang="ja-JP" sz="3200" dirty="0"/>
          </a:p>
          <a:p>
            <a:r>
              <a:rPr lang="ja-JP" altLang="en-US" sz="3200" dirty="0"/>
              <a:t>　　　　　　</a:t>
            </a:r>
            <a:endParaRPr lang="en-US" altLang="ja-JP" sz="3200" dirty="0"/>
          </a:p>
        </p:txBody>
      </p:sp>
      <p:sp>
        <p:nvSpPr>
          <p:cNvPr id="3" name="スライド番号プレースホルダー 2">
            <a:extLst>
              <a:ext uri="{FF2B5EF4-FFF2-40B4-BE49-F238E27FC236}">
                <a16:creationId xmlns:a16="http://schemas.microsoft.com/office/drawing/2014/main" id="{FE3EC52D-05E1-6452-BD7F-2EB8F18E9C11}"/>
              </a:ext>
            </a:extLst>
          </p:cNvPr>
          <p:cNvSpPr>
            <a:spLocks noGrp="1"/>
          </p:cNvSpPr>
          <p:nvPr>
            <p:ph type="sldNum" sz="quarter" idx="12"/>
          </p:nvPr>
        </p:nvSpPr>
        <p:spPr/>
        <p:txBody>
          <a:bodyPr/>
          <a:lstStyle/>
          <a:p>
            <a:fld id="{5149B776-B537-4DC6-A2FF-3722FC4B3005}" type="slidenum">
              <a:rPr kumimoji="1" lang="ja-JP" altLang="en-US" smtClean="0"/>
              <a:t>23</a:t>
            </a:fld>
            <a:endParaRPr kumimoji="1" lang="ja-JP" altLang="en-US"/>
          </a:p>
        </p:txBody>
      </p:sp>
    </p:spTree>
    <p:extLst>
      <p:ext uri="{BB962C8B-B14F-4D97-AF65-F5344CB8AC3E}">
        <p14:creationId xmlns:p14="http://schemas.microsoft.com/office/powerpoint/2010/main" val="3769414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pic>
        <p:nvPicPr>
          <p:cNvPr id="4" name="図 3">
            <a:extLst>
              <a:ext uri="{FF2B5EF4-FFF2-40B4-BE49-F238E27FC236}">
                <a16:creationId xmlns:a16="http://schemas.microsoft.com/office/drawing/2014/main" id="{DE300831-4938-46A9-BE87-9C66EC58E842}"/>
              </a:ext>
            </a:extLst>
          </p:cNvPr>
          <p:cNvPicPr>
            <a:picLocks noChangeAspect="1"/>
          </p:cNvPicPr>
          <p:nvPr/>
        </p:nvPicPr>
        <p:blipFill rotWithShape="1">
          <a:blip r:embed="rId3"/>
          <a:srcRect l="73931" b="85843"/>
          <a:stretch/>
        </p:blipFill>
        <p:spPr>
          <a:xfrm>
            <a:off x="9197671" y="452093"/>
            <a:ext cx="1986500" cy="907444"/>
          </a:xfrm>
          <a:prstGeom prst="rect">
            <a:avLst/>
          </a:prstGeom>
        </p:spPr>
      </p:pic>
      <p:sp>
        <p:nvSpPr>
          <p:cNvPr id="3" name="テキスト ボックス 2">
            <a:extLst>
              <a:ext uri="{FF2B5EF4-FFF2-40B4-BE49-F238E27FC236}">
                <a16:creationId xmlns:a16="http://schemas.microsoft.com/office/drawing/2014/main" id="{D763C39A-4E76-4352-84D6-F9BCADE1624D}"/>
              </a:ext>
            </a:extLst>
          </p:cNvPr>
          <p:cNvSpPr txBox="1"/>
          <p:nvPr/>
        </p:nvSpPr>
        <p:spPr>
          <a:xfrm>
            <a:off x="3669195" y="713206"/>
            <a:ext cx="4793311" cy="646331"/>
          </a:xfrm>
          <a:prstGeom prst="rect">
            <a:avLst/>
          </a:prstGeom>
          <a:noFill/>
        </p:spPr>
        <p:txBody>
          <a:bodyPr wrap="square" rtlCol="0">
            <a:spAutoFit/>
          </a:bodyPr>
          <a:lstStyle/>
          <a:p>
            <a:r>
              <a:rPr kumimoji="1" lang="ja-JP" altLang="en-US" sz="3600" dirty="0">
                <a:solidFill>
                  <a:srgbClr val="00B050"/>
                </a:solidFill>
              </a:rPr>
              <a:t>職員の感染予防・課題</a:t>
            </a:r>
          </a:p>
        </p:txBody>
      </p:sp>
      <p:pic>
        <p:nvPicPr>
          <p:cNvPr id="5" name="図 4">
            <a:extLst>
              <a:ext uri="{FF2B5EF4-FFF2-40B4-BE49-F238E27FC236}">
                <a16:creationId xmlns:a16="http://schemas.microsoft.com/office/drawing/2014/main" id="{985C723A-D080-4749-930F-256B32E353A2}"/>
              </a:ext>
            </a:extLst>
          </p:cNvPr>
          <p:cNvPicPr>
            <a:picLocks noChangeAspect="1"/>
          </p:cNvPicPr>
          <p:nvPr/>
        </p:nvPicPr>
        <p:blipFill rotWithShape="1">
          <a:blip r:embed="rId3"/>
          <a:srcRect r="65408" b="85843"/>
          <a:stretch/>
        </p:blipFill>
        <p:spPr>
          <a:xfrm>
            <a:off x="298172" y="628058"/>
            <a:ext cx="2635859" cy="907444"/>
          </a:xfrm>
          <a:prstGeom prst="rect">
            <a:avLst/>
          </a:prstGeom>
        </p:spPr>
      </p:pic>
      <p:sp>
        <p:nvSpPr>
          <p:cNvPr id="6" name="テキスト ボックス 5">
            <a:extLst>
              <a:ext uri="{FF2B5EF4-FFF2-40B4-BE49-F238E27FC236}">
                <a16:creationId xmlns:a16="http://schemas.microsoft.com/office/drawing/2014/main" id="{52FF7BA5-7E02-4D88-A8DD-20A663544A90}"/>
              </a:ext>
            </a:extLst>
          </p:cNvPr>
          <p:cNvSpPr txBox="1"/>
          <p:nvPr/>
        </p:nvSpPr>
        <p:spPr>
          <a:xfrm>
            <a:off x="239863" y="1359537"/>
            <a:ext cx="10944307" cy="4924425"/>
          </a:xfrm>
          <a:prstGeom prst="rect">
            <a:avLst/>
          </a:prstGeom>
          <a:noFill/>
        </p:spPr>
        <p:txBody>
          <a:bodyPr wrap="square" rtlCol="0">
            <a:spAutoFit/>
          </a:bodyPr>
          <a:lstStyle/>
          <a:p>
            <a:r>
              <a:rPr lang="ja-JP" altLang="en-US" sz="1400" dirty="0"/>
              <a:t>　　　</a:t>
            </a:r>
            <a:endParaRPr lang="en-US" altLang="ja-JP" sz="1400" dirty="0"/>
          </a:p>
          <a:p>
            <a:r>
              <a:rPr lang="ja-JP" altLang="en-US" sz="3200" dirty="0"/>
              <a:t>　感染予防対策</a:t>
            </a:r>
            <a:endParaRPr lang="en-US" altLang="ja-JP" sz="1200" dirty="0"/>
          </a:p>
          <a:p>
            <a:r>
              <a:rPr kumimoji="1" lang="ja-JP" altLang="en-US" sz="3200" dirty="0"/>
              <a:t>　・職員全員が午前と午後に検温を行う</a:t>
            </a:r>
            <a:endParaRPr lang="en-US" altLang="ja-JP" sz="1200" dirty="0"/>
          </a:p>
          <a:p>
            <a:r>
              <a:rPr kumimoji="1" lang="ja-JP" altLang="en-US" sz="3200" dirty="0"/>
              <a:t>　・休憩室が密にならないようにする</a:t>
            </a:r>
            <a:endParaRPr kumimoji="1" lang="en-US" altLang="ja-JP" sz="3200" dirty="0"/>
          </a:p>
          <a:p>
            <a:r>
              <a:rPr lang="ja-JP" altLang="en-US" sz="3200" dirty="0"/>
              <a:t>　・職員室や休憩室にアクリル板を設置する</a:t>
            </a:r>
            <a:endParaRPr lang="en-US" altLang="ja-JP" sz="3200" dirty="0"/>
          </a:p>
          <a:p>
            <a:endParaRPr lang="en-US" altLang="ja-JP" sz="1200" dirty="0"/>
          </a:p>
          <a:p>
            <a:r>
              <a:rPr kumimoji="1" lang="ja-JP" altLang="en-US" sz="3200" dirty="0"/>
              <a:t>　</a:t>
            </a:r>
            <a:r>
              <a:rPr kumimoji="1" lang="ja-JP" altLang="en-US" sz="3200" dirty="0">
                <a:solidFill>
                  <a:srgbClr val="F81C9F"/>
                </a:solidFill>
              </a:rPr>
              <a:t>課題</a:t>
            </a:r>
            <a:r>
              <a:rPr kumimoji="1" lang="ja-JP" altLang="en-US" sz="3200" dirty="0"/>
              <a:t>　</a:t>
            </a:r>
            <a:endParaRPr kumimoji="1" lang="en-US" altLang="ja-JP" sz="3200" dirty="0"/>
          </a:p>
          <a:p>
            <a:r>
              <a:rPr lang="ja-JP" altLang="en-US" sz="3200" dirty="0"/>
              <a:t>　＊消毒が多いので手が荒れる</a:t>
            </a:r>
            <a:endParaRPr lang="en-US" altLang="ja-JP" sz="3200" dirty="0"/>
          </a:p>
          <a:p>
            <a:r>
              <a:rPr kumimoji="1" lang="ja-JP" altLang="en-US" sz="3200" dirty="0"/>
              <a:t>　＊自分が子どもにうつさないか不安　　</a:t>
            </a:r>
            <a:endParaRPr kumimoji="1" lang="en-US" altLang="ja-JP" sz="3200" dirty="0"/>
          </a:p>
          <a:p>
            <a:r>
              <a:rPr lang="ja-JP" altLang="en-US" sz="3200" dirty="0"/>
              <a:t>　＊自分が感染したらどうしようという不安　　</a:t>
            </a:r>
            <a:endParaRPr lang="en-US" altLang="ja-JP" sz="3200" dirty="0"/>
          </a:p>
          <a:p>
            <a:r>
              <a:rPr lang="ja-JP" altLang="en-US" sz="3200" dirty="0"/>
              <a:t>　　　　　　　　　　　　　　　　　　　など</a:t>
            </a:r>
            <a:r>
              <a:rPr kumimoji="1" lang="ja-JP" altLang="en-US" sz="3200" dirty="0"/>
              <a:t>　　　</a:t>
            </a:r>
          </a:p>
        </p:txBody>
      </p:sp>
      <p:sp>
        <p:nvSpPr>
          <p:cNvPr id="7" name="スライド番号プレースホルダー 6">
            <a:extLst>
              <a:ext uri="{FF2B5EF4-FFF2-40B4-BE49-F238E27FC236}">
                <a16:creationId xmlns:a16="http://schemas.microsoft.com/office/drawing/2014/main" id="{912F54FB-BA8F-28EB-ED9A-D341D2F63DB2}"/>
              </a:ext>
            </a:extLst>
          </p:cNvPr>
          <p:cNvSpPr>
            <a:spLocks noGrp="1"/>
          </p:cNvSpPr>
          <p:nvPr>
            <p:ph type="sldNum" sz="quarter" idx="12"/>
          </p:nvPr>
        </p:nvSpPr>
        <p:spPr/>
        <p:txBody>
          <a:bodyPr/>
          <a:lstStyle/>
          <a:p>
            <a:fld id="{5149B776-B537-4DC6-A2FF-3722FC4B3005}" type="slidenum">
              <a:rPr kumimoji="1" lang="ja-JP" altLang="en-US" smtClean="0"/>
              <a:t>24</a:t>
            </a:fld>
            <a:endParaRPr kumimoji="1" lang="ja-JP" altLang="en-US"/>
          </a:p>
        </p:txBody>
      </p:sp>
    </p:spTree>
    <p:extLst>
      <p:ext uri="{BB962C8B-B14F-4D97-AF65-F5344CB8AC3E}">
        <p14:creationId xmlns:p14="http://schemas.microsoft.com/office/powerpoint/2010/main" val="1249298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pic>
        <p:nvPicPr>
          <p:cNvPr id="4" name="図 3">
            <a:extLst>
              <a:ext uri="{FF2B5EF4-FFF2-40B4-BE49-F238E27FC236}">
                <a16:creationId xmlns:a16="http://schemas.microsoft.com/office/drawing/2014/main" id="{DE300831-4938-46A9-BE87-9C66EC58E842}"/>
              </a:ext>
            </a:extLst>
          </p:cNvPr>
          <p:cNvPicPr>
            <a:picLocks noChangeAspect="1"/>
          </p:cNvPicPr>
          <p:nvPr/>
        </p:nvPicPr>
        <p:blipFill rotWithShape="1">
          <a:blip r:embed="rId3"/>
          <a:srcRect l="73931" b="85843"/>
          <a:stretch/>
        </p:blipFill>
        <p:spPr>
          <a:xfrm>
            <a:off x="9197671" y="452093"/>
            <a:ext cx="1986500" cy="907444"/>
          </a:xfrm>
          <a:prstGeom prst="rect">
            <a:avLst/>
          </a:prstGeom>
        </p:spPr>
      </p:pic>
      <p:sp>
        <p:nvSpPr>
          <p:cNvPr id="7" name="吹き出し: 角を丸めた四角形 6">
            <a:extLst>
              <a:ext uri="{FF2B5EF4-FFF2-40B4-BE49-F238E27FC236}">
                <a16:creationId xmlns:a16="http://schemas.microsoft.com/office/drawing/2014/main" id="{1D02F743-0D21-471E-A380-A1C3469AAE51}"/>
              </a:ext>
            </a:extLst>
          </p:cNvPr>
          <p:cNvSpPr/>
          <p:nvPr/>
        </p:nvSpPr>
        <p:spPr>
          <a:xfrm>
            <a:off x="444485" y="881327"/>
            <a:ext cx="8857753" cy="4302289"/>
          </a:xfrm>
          <a:prstGeom prst="wedgeRoundRectCallout">
            <a:avLst>
              <a:gd name="adj1" fmla="val 58970"/>
              <a:gd name="adj2" fmla="val 30342"/>
              <a:gd name="adj3" fmla="val 16667"/>
            </a:avLst>
          </a:prstGeom>
          <a:solidFill>
            <a:srgbClr val="FED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52FF7BA5-7E02-4D88-A8DD-20A663544A90}"/>
              </a:ext>
            </a:extLst>
          </p:cNvPr>
          <p:cNvSpPr txBox="1"/>
          <p:nvPr/>
        </p:nvSpPr>
        <p:spPr>
          <a:xfrm>
            <a:off x="754710" y="1293144"/>
            <a:ext cx="8442961" cy="3754874"/>
          </a:xfrm>
          <a:prstGeom prst="rect">
            <a:avLst/>
          </a:prstGeom>
          <a:noFill/>
        </p:spPr>
        <p:txBody>
          <a:bodyPr wrap="square" rtlCol="0">
            <a:spAutoFit/>
          </a:bodyPr>
          <a:lstStyle/>
          <a:p>
            <a:r>
              <a:rPr lang="ja-JP" altLang="en-US" sz="1400" dirty="0"/>
              <a:t>　　</a:t>
            </a:r>
            <a:endParaRPr lang="en-US" altLang="ja-JP" sz="1400" dirty="0"/>
          </a:p>
          <a:p>
            <a:r>
              <a:rPr lang="ja-JP" altLang="en-US" sz="3200" dirty="0"/>
              <a:t>　制限の多い保育をしながら、消毒作業や</a:t>
            </a:r>
            <a:endParaRPr lang="en-US" altLang="ja-JP" sz="3200" dirty="0"/>
          </a:p>
          <a:p>
            <a:r>
              <a:rPr lang="ja-JP" altLang="en-US" sz="3200" dirty="0"/>
              <a:t>休憩が十分とれないという状況があります。</a:t>
            </a:r>
            <a:endParaRPr lang="en-US" altLang="ja-JP" sz="3200" dirty="0"/>
          </a:p>
          <a:p>
            <a:r>
              <a:rPr lang="ja-JP" altLang="en-US" sz="3200" dirty="0"/>
              <a:t>　自分が感染しないかという不安など、職員のストレスは高まっている現状があります。</a:t>
            </a:r>
            <a:endParaRPr lang="en-US" altLang="ja-JP" sz="3200" dirty="0"/>
          </a:p>
          <a:p>
            <a:r>
              <a:rPr lang="ja-JP" altLang="en-US" sz="3200" dirty="0"/>
              <a:t>　職員の抱えている不安を共有することが大切。園で対応できる範囲を超えて落ち込む職員には、専門家の対応が求められます。</a:t>
            </a:r>
            <a:endParaRPr lang="en-US" altLang="ja-JP" sz="3200" dirty="0"/>
          </a:p>
        </p:txBody>
      </p:sp>
      <p:sp>
        <p:nvSpPr>
          <p:cNvPr id="3" name="スライド番号プレースホルダー 2">
            <a:extLst>
              <a:ext uri="{FF2B5EF4-FFF2-40B4-BE49-F238E27FC236}">
                <a16:creationId xmlns:a16="http://schemas.microsoft.com/office/drawing/2014/main" id="{2AA81E25-A163-A3D3-F6DB-98B07463C3C0}"/>
              </a:ext>
            </a:extLst>
          </p:cNvPr>
          <p:cNvSpPr>
            <a:spLocks noGrp="1"/>
          </p:cNvSpPr>
          <p:nvPr>
            <p:ph type="sldNum" sz="quarter" idx="12"/>
          </p:nvPr>
        </p:nvSpPr>
        <p:spPr/>
        <p:txBody>
          <a:bodyPr/>
          <a:lstStyle/>
          <a:p>
            <a:fld id="{5149B776-B537-4DC6-A2FF-3722FC4B3005}" type="slidenum">
              <a:rPr kumimoji="1" lang="ja-JP" altLang="en-US" smtClean="0"/>
              <a:t>25</a:t>
            </a:fld>
            <a:endParaRPr kumimoji="1" lang="ja-JP" altLang="en-US"/>
          </a:p>
        </p:txBody>
      </p:sp>
    </p:spTree>
    <p:extLst>
      <p:ext uri="{BB962C8B-B14F-4D97-AF65-F5344CB8AC3E}">
        <p14:creationId xmlns:p14="http://schemas.microsoft.com/office/powerpoint/2010/main" val="1652448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97ED6306-0956-4D74-B56E-BFB25B3911B9}"/>
              </a:ext>
            </a:extLst>
          </p:cNvPr>
          <p:cNvSpPr/>
          <p:nvPr/>
        </p:nvSpPr>
        <p:spPr>
          <a:xfrm>
            <a:off x="321365" y="3415085"/>
            <a:ext cx="3564175" cy="2441778"/>
          </a:xfrm>
          <a:prstGeom prst="roundRect">
            <a:avLst/>
          </a:prstGeom>
          <a:solidFill>
            <a:srgbClr val="FED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DE300831-4938-46A9-BE87-9C66EC58E842}"/>
              </a:ext>
            </a:extLst>
          </p:cNvPr>
          <p:cNvPicPr>
            <a:picLocks noChangeAspect="1"/>
          </p:cNvPicPr>
          <p:nvPr/>
        </p:nvPicPr>
        <p:blipFill rotWithShape="1">
          <a:blip r:embed="rId2"/>
          <a:srcRect l="73931" b="85843"/>
          <a:stretch/>
        </p:blipFill>
        <p:spPr>
          <a:xfrm>
            <a:off x="9197671" y="452093"/>
            <a:ext cx="1986500" cy="907444"/>
          </a:xfrm>
          <a:prstGeom prst="rect">
            <a:avLst/>
          </a:prstGeom>
        </p:spPr>
      </p:pic>
      <p:sp>
        <p:nvSpPr>
          <p:cNvPr id="3" name="テキスト ボックス 2">
            <a:extLst>
              <a:ext uri="{FF2B5EF4-FFF2-40B4-BE49-F238E27FC236}">
                <a16:creationId xmlns:a16="http://schemas.microsoft.com/office/drawing/2014/main" id="{D763C39A-4E76-4352-84D6-F9BCADE1624D}"/>
              </a:ext>
            </a:extLst>
          </p:cNvPr>
          <p:cNvSpPr txBox="1"/>
          <p:nvPr/>
        </p:nvSpPr>
        <p:spPr>
          <a:xfrm>
            <a:off x="3073842" y="376599"/>
            <a:ext cx="6316648" cy="1200329"/>
          </a:xfrm>
          <a:prstGeom prst="rect">
            <a:avLst/>
          </a:prstGeom>
          <a:noFill/>
        </p:spPr>
        <p:txBody>
          <a:bodyPr wrap="square" rtlCol="0">
            <a:spAutoFit/>
          </a:bodyPr>
          <a:lstStyle/>
          <a:p>
            <a:r>
              <a:rPr kumimoji="1" lang="ja-JP" altLang="en-US" sz="3600" dirty="0">
                <a:solidFill>
                  <a:srgbClr val="00B050"/>
                </a:solidFill>
              </a:rPr>
              <a:t>コロナ禍での保育を</a:t>
            </a:r>
            <a:endParaRPr kumimoji="1" lang="en-US" altLang="ja-JP" sz="3600" dirty="0">
              <a:solidFill>
                <a:srgbClr val="00B050"/>
              </a:solidFill>
            </a:endParaRPr>
          </a:p>
          <a:p>
            <a:r>
              <a:rPr lang="ja-JP" altLang="en-US" sz="3600" dirty="0">
                <a:solidFill>
                  <a:srgbClr val="00B050"/>
                </a:solidFill>
              </a:rPr>
              <a:t>　　　　　</a:t>
            </a:r>
            <a:r>
              <a:rPr kumimoji="1" lang="ja-JP" altLang="en-US" sz="3600" dirty="0">
                <a:solidFill>
                  <a:srgbClr val="00B050"/>
                </a:solidFill>
              </a:rPr>
              <a:t>支える職場づくり</a:t>
            </a:r>
          </a:p>
        </p:txBody>
      </p:sp>
      <p:pic>
        <p:nvPicPr>
          <p:cNvPr id="5" name="図 4">
            <a:extLst>
              <a:ext uri="{FF2B5EF4-FFF2-40B4-BE49-F238E27FC236}">
                <a16:creationId xmlns:a16="http://schemas.microsoft.com/office/drawing/2014/main" id="{985C723A-D080-4749-930F-256B32E353A2}"/>
              </a:ext>
            </a:extLst>
          </p:cNvPr>
          <p:cNvPicPr>
            <a:picLocks noChangeAspect="1"/>
          </p:cNvPicPr>
          <p:nvPr/>
        </p:nvPicPr>
        <p:blipFill rotWithShape="1">
          <a:blip r:embed="rId2"/>
          <a:srcRect r="65408" b="85843"/>
          <a:stretch/>
        </p:blipFill>
        <p:spPr>
          <a:xfrm>
            <a:off x="298172" y="628058"/>
            <a:ext cx="2635859" cy="907444"/>
          </a:xfrm>
          <a:prstGeom prst="rect">
            <a:avLst/>
          </a:prstGeom>
        </p:spPr>
      </p:pic>
      <p:sp>
        <p:nvSpPr>
          <p:cNvPr id="6" name="テキスト ボックス 5">
            <a:extLst>
              <a:ext uri="{FF2B5EF4-FFF2-40B4-BE49-F238E27FC236}">
                <a16:creationId xmlns:a16="http://schemas.microsoft.com/office/drawing/2014/main" id="{52FF7BA5-7E02-4D88-A8DD-20A663544A90}"/>
              </a:ext>
            </a:extLst>
          </p:cNvPr>
          <p:cNvSpPr txBox="1"/>
          <p:nvPr/>
        </p:nvSpPr>
        <p:spPr>
          <a:xfrm>
            <a:off x="239864" y="1530558"/>
            <a:ext cx="10944307" cy="800219"/>
          </a:xfrm>
          <a:prstGeom prst="rect">
            <a:avLst/>
          </a:prstGeom>
          <a:noFill/>
        </p:spPr>
        <p:txBody>
          <a:bodyPr wrap="square" rtlCol="0">
            <a:spAutoFit/>
          </a:bodyPr>
          <a:lstStyle/>
          <a:p>
            <a:r>
              <a:rPr lang="ja-JP" altLang="en-US" sz="1400" dirty="0"/>
              <a:t>　　　</a:t>
            </a:r>
            <a:endParaRPr lang="en-US" altLang="ja-JP" sz="1400" dirty="0"/>
          </a:p>
          <a:p>
            <a:r>
              <a:rPr lang="ja-JP" altLang="en-US" sz="3200" dirty="0"/>
              <a:t>１）「保育力＝チーム力」の土台を築く</a:t>
            </a:r>
            <a:r>
              <a:rPr kumimoji="1" lang="ja-JP" altLang="en-US" sz="3200" dirty="0"/>
              <a:t>　</a:t>
            </a:r>
            <a:r>
              <a:rPr lang="ja-JP" altLang="en-US" sz="3200" dirty="0"/>
              <a:t>　　　　　　　　　　　　　　　　　　　</a:t>
            </a:r>
            <a:r>
              <a:rPr kumimoji="1" lang="ja-JP" altLang="en-US" sz="3200" dirty="0"/>
              <a:t>　　　</a:t>
            </a:r>
          </a:p>
        </p:txBody>
      </p:sp>
      <p:sp>
        <p:nvSpPr>
          <p:cNvPr id="7" name="テキスト ボックス 6">
            <a:extLst>
              <a:ext uri="{FF2B5EF4-FFF2-40B4-BE49-F238E27FC236}">
                <a16:creationId xmlns:a16="http://schemas.microsoft.com/office/drawing/2014/main" id="{310404A1-2C0B-4D74-82E4-EAFF096F678B}"/>
              </a:ext>
            </a:extLst>
          </p:cNvPr>
          <p:cNvSpPr txBox="1"/>
          <p:nvPr/>
        </p:nvSpPr>
        <p:spPr>
          <a:xfrm>
            <a:off x="553277" y="2368848"/>
            <a:ext cx="3668865" cy="584775"/>
          </a:xfrm>
          <a:prstGeom prst="rect">
            <a:avLst/>
          </a:prstGeom>
          <a:noFill/>
        </p:spPr>
        <p:txBody>
          <a:bodyPr wrap="square" rtlCol="0">
            <a:spAutoFit/>
          </a:bodyPr>
          <a:lstStyle/>
          <a:p>
            <a:r>
              <a:rPr kumimoji="1" lang="ja-JP" altLang="en-US" sz="3200" dirty="0"/>
              <a:t>毎日続けてみよう</a:t>
            </a:r>
          </a:p>
        </p:txBody>
      </p:sp>
      <p:sp>
        <p:nvSpPr>
          <p:cNvPr id="8" name="テキスト ボックス 7">
            <a:extLst>
              <a:ext uri="{FF2B5EF4-FFF2-40B4-BE49-F238E27FC236}">
                <a16:creationId xmlns:a16="http://schemas.microsoft.com/office/drawing/2014/main" id="{D5F6893C-D92B-4596-B211-5DCD3619A318}"/>
              </a:ext>
            </a:extLst>
          </p:cNvPr>
          <p:cNvSpPr txBox="1"/>
          <p:nvPr/>
        </p:nvSpPr>
        <p:spPr>
          <a:xfrm>
            <a:off x="426061" y="3507334"/>
            <a:ext cx="3470081" cy="2062103"/>
          </a:xfrm>
          <a:prstGeom prst="rect">
            <a:avLst/>
          </a:prstGeom>
          <a:noFill/>
        </p:spPr>
        <p:txBody>
          <a:bodyPr wrap="square" rtlCol="0">
            <a:spAutoFit/>
          </a:bodyPr>
          <a:lstStyle/>
          <a:p>
            <a:r>
              <a:rPr kumimoji="1" lang="ja-JP" altLang="en-US" sz="3200" dirty="0"/>
              <a:t>保育士同士</a:t>
            </a:r>
            <a:endParaRPr kumimoji="1" lang="en-US" altLang="ja-JP" sz="3200" dirty="0"/>
          </a:p>
          <a:p>
            <a:r>
              <a:rPr lang="ja-JP" altLang="en-US" sz="3200" dirty="0"/>
              <a:t>　えがお</a:t>
            </a:r>
            <a:endParaRPr lang="en-US" altLang="ja-JP" sz="3200" dirty="0"/>
          </a:p>
          <a:p>
            <a:r>
              <a:rPr kumimoji="1" lang="ja-JP" altLang="en-US" sz="3200" dirty="0"/>
              <a:t>　あいさつ</a:t>
            </a:r>
            <a:endParaRPr kumimoji="1" lang="en-US" altLang="ja-JP" sz="3200" dirty="0"/>
          </a:p>
          <a:p>
            <a:r>
              <a:rPr lang="ja-JP" altLang="en-US" sz="3200" dirty="0"/>
              <a:t>　健康状態を話す</a:t>
            </a:r>
            <a:endParaRPr kumimoji="1" lang="ja-JP" altLang="en-US" sz="3200" dirty="0"/>
          </a:p>
        </p:txBody>
      </p:sp>
      <p:sp>
        <p:nvSpPr>
          <p:cNvPr id="13" name="四角形: 角を丸くする 12">
            <a:extLst>
              <a:ext uri="{FF2B5EF4-FFF2-40B4-BE49-F238E27FC236}">
                <a16:creationId xmlns:a16="http://schemas.microsoft.com/office/drawing/2014/main" id="{F6CC5797-8249-4530-BB0B-8BFA0EF8ABCE}"/>
              </a:ext>
            </a:extLst>
          </p:cNvPr>
          <p:cNvSpPr/>
          <p:nvPr/>
        </p:nvSpPr>
        <p:spPr>
          <a:xfrm>
            <a:off x="4341745" y="3070289"/>
            <a:ext cx="4530586" cy="1648088"/>
          </a:xfrm>
          <a:prstGeom prst="roundRect">
            <a:avLst/>
          </a:prstGeom>
          <a:solidFill>
            <a:srgbClr val="BDE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5D53AEE-1CEA-440A-8795-FF36D6722592}"/>
              </a:ext>
            </a:extLst>
          </p:cNvPr>
          <p:cNvSpPr txBox="1"/>
          <p:nvPr/>
        </p:nvSpPr>
        <p:spPr>
          <a:xfrm>
            <a:off x="4403698" y="3070289"/>
            <a:ext cx="4295028" cy="1569660"/>
          </a:xfrm>
          <a:prstGeom prst="rect">
            <a:avLst/>
          </a:prstGeom>
          <a:noFill/>
        </p:spPr>
        <p:txBody>
          <a:bodyPr wrap="square" rtlCol="0">
            <a:spAutoFit/>
          </a:bodyPr>
          <a:lstStyle/>
          <a:p>
            <a:r>
              <a:rPr kumimoji="1" lang="ja-JP" altLang="en-US" sz="3200" dirty="0"/>
              <a:t>対</a:t>
            </a:r>
            <a:r>
              <a:rPr lang="ja-JP" altLang="en-US" sz="3200" dirty="0"/>
              <a:t>　園児</a:t>
            </a:r>
            <a:endParaRPr lang="en-US" altLang="ja-JP" sz="3200" dirty="0"/>
          </a:p>
          <a:p>
            <a:r>
              <a:rPr kumimoji="1" lang="ja-JP" altLang="en-US" sz="3200" dirty="0"/>
              <a:t>子どもの目を見て</a:t>
            </a:r>
            <a:endParaRPr kumimoji="1" lang="en-US" altLang="ja-JP" sz="3200" dirty="0"/>
          </a:p>
          <a:p>
            <a:r>
              <a:rPr lang="ja-JP" altLang="en-US" sz="3200" dirty="0"/>
              <a:t>　えがお＋</a:t>
            </a:r>
            <a:r>
              <a:rPr kumimoji="1" lang="ja-JP" altLang="en-US" sz="3200" dirty="0"/>
              <a:t>名前を呼ぶ</a:t>
            </a:r>
          </a:p>
        </p:txBody>
      </p:sp>
      <p:sp>
        <p:nvSpPr>
          <p:cNvPr id="14" name="四角形: 角を丸くする 13">
            <a:extLst>
              <a:ext uri="{FF2B5EF4-FFF2-40B4-BE49-F238E27FC236}">
                <a16:creationId xmlns:a16="http://schemas.microsoft.com/office/drawing/2014/main" id="{AC247356-02BB-4619-8054-437A4592E042}"/>
              </a:ext>
            </a:extLst>
          </p:cNvPr>
          <p:cNvSpPr/>
          <p:nvPr/>
        </p:nvSpPr>
        <p:spPr>
          <a:xfrm>
            <a:off x="4414300" y="4827595"/>
            <a:ext cx="4458031" cy="1648088"/>
          </a:xfrm>
          <a:prstGeom prst="roundRect">
            <a:avLst/>
          </a:prstGeom>
          <a:solidFill>
            <a:srgbClr val="C7F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73CD0BB2-DE86-407C-BE0F-80987481B949}"/>
              </a:ext>
            </a:extLst>
          </p:cNvPr>
          <p:cNvSpPr txBox="1"/>
          <p:nvPr/>
        </p:nvSpPr>
        <p:spPr>
          <a:xfrm>
            <a:off x="4403698" y="4909215"/>
            <a:ext cx="4214523" cy="1569660"/>
          </a:xfrm>
          <a:prstGeom prst="rect">
            <a:avLst/>
          </a:prstGeom>
          <a:noFill/>
        </p:spPr>
        <p:txBody>
          <a:bodyPr wrap="square" rtlCol="0">
            <a:spAutoFit/>
          </a:bodyPr>
          <a:lstStyle/>
          <a:p>
            <a:r>
              <a:rPr kumimoji="1" lang="ja-JP" altLang="en-US" sz="3200" dirty="0"/>
              <a:t>対　保護者</a:t>
            </a:r>
            <a:endParaRPr kumimoji="1" lang="en-US" altLang="ja-JP" sz="3200" dirty="0"/>
          </a:p>
          <a:p>
            <a:r>
              <a:rPr lang="ja-JP" altLang="en-US" sz="3200" dirty="0"/>
              <a:t>　えがお＋</a:t>
            </a:r>
            <a:r>
              <a:rPr kumimoji="1" lang="ja-JP" altLang="en-US" sz="3200" dirty="0"/>
              <a:t>あいさつ</a:t>
            </a:r>
            <a:endParaRPr kumimoji="1" lang="en-US" altLang="ja-JP" sz="3200" dirty="0"/>
          </a:p>
          <a:p>
            <a:r>
              <a:rPr lang="ja-JP" altLang="en-US" sz="3200" dirty="0"/>
              <a:t>　そして一言加える</a:t>
            </a:r>
            <a:endParaRPr kumimoji="1" lang="ja-JP" altLang="en-US" sz="3200" dirty="0"/>
          </a:p>
        </p:txBody>
      </p:sp>
      <p:pic>
        <p:nvPicPr>
          <p:cNvPr id="12" name="図 11">
            <a:extLst>
              <a:ext uri="{FF2B5EF4-FFF2-40B4-BE49-F238E27FC236}">
                <a16:creationId xmlns:a16="http://schemas.microsoft.com/office/drawing/2014/main" id="{91CE56B9-69BD-4935-ADE8-15741E3684D5}"/>
              </a:ext>
            </a:extLst>
          </p:cNvPr>
          <p:cNvPicPr>
            <a:picLocks noChangeAspect="1"/>
          </p:cNvPicPr>
          <p:nvPr/>
        </p:nvPicPr>
        <p:blipFill rotWithShape="1">
          <a:blip r:embed="rId3"/>
          <a:srcRect r="10410"/>
          <a:stretch/>
        </p:blipFill>
        <p:spPr>
          <a:xfrm>
            <a:off x="9063824" y="3342746"/>
            <a:ext cx="2806811" cy="3132937"/>
          </a:xfrm>
          <a:prstGeom prst="rect">
            <a:avLst/>
          </a:prstGeom>
        </p:spPr>
      </p:pic>
      <p:sp>
        <p:nvSpPr>
          <p:cNvPr id="2" name="スライド番号プレースホルダー 1">
            <a:extLst>
              <a:ext uri="{FF2B5EF4-FFF2-40B4-BE49-F238E27FC236}">
                <a16:creationId xmlns:a16="http://schemas.microsoft.com/office/drawing/2014/main" id="{812D27E1-1D3F-5C91-23D6-AF80EC7B503E}"/>
              </a:ext>
            </a:extLst>
          </p:cNvPr>
          <p:cNvSpPr>
            <a:spLocks noGrp="1"/>
          </p:cNvSpPr>
          <p:nvPr>
            <p:ph type="sldNum" sz="quarter" idx="12"/>
          </p:nvPr>
        </p:nvSpPr>
        <p:spPr/>
        <p:txBody>
          <a:bodyPr/>
          <a:lstStyle/>
          <a:p>
            <a:fld id="{5149B776-B537-4DC6-A2FF-3722FC4B3005}" type="slidenum">
              <a:rPr kumimoji="1" lang="ja-JP" altLang="en-US" smtClean="0"/>
              <a:t>26</a:t>
            </a:fld>
            <a:endParaRPr kumimoji="1" lang="ja-JP" altLang="en-US"/>
          </a:p>
        </p:txBody>
      </p:sp>
    </p:spTree>
    <p:extLst>
      <p:ext uri="{BB962C8B-B14F-4D97-AF65-F5344CB8AC3E}">
        <p14:creationId xmlns:p14="http://schemas.microsoft.com/office/powerpoint/2010/main" val="3374749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E300831-4938-46A9-BE87-9C66EC58E842}"/>
              </a:ext>
            </a:extLst>
          </p:cNvPr>
          <p:cNvPicPr>
            <a:picLocks noChangeAspect="1"/>
          </p:cNvPicPr>
          <p:nvPr/>
        </p:nvPicPr>
        <p:blipFill rotWithShape="1">
          <a:blip r:embed="rId2"/>
          <a:srcRect l="73931" b="85843"/>
          <a:stretch/>
        </p:blipFill>
        <p:spPr>
          <a:xfrm>
            <a:off x="9197671" y="452093"/>
            <a:ext cx="1986500" cy="907444"/>
          </a:xfrm>
          <a:prstGeom prst="rect">
            <a:avLst/>
          </a:prstGeom>
        </p:spPr>
      </p:pic>
      <p:pic>
        <p:nvPicPr>
          <p:cNvPr id="5" name="図 4">
            <a:extLst>
              <a:ext uri="{FF2B5EF4-FFF2-40B4-BE49-F238E27FC236}">
                <a16:creationId xmlns:a16="http://schemas.microsoft.com/office/drawing/2014/main" id="{985C723A-D080-4749-930F-256B32E353A2}"/>
              </a:ext>
            </a:extLst>
          </p:cNvPr>
          <p:cNvPicPr>
            <a:picLocks noChangeAspect="1"/>
          </p:cNvPicPr>
          <p:nvPr/>
        </p:nvPicPr>
        <p:blipFill rotWithShape="1">
          <a:blip r:embed="rId2"/>
          <a:srcRect r="65408" b="85843"/>
          <a:stretch/>
        </p:blipFill>
        <p:spPr>
          <a:xfrm>
            <a:off x="298172" y="628058"/>
            <a:ext cx="2635859" cy="907444"/>
          </a:xfrm>
          <a:prstGeom prst="rect">
            <a:avLst/>
          </a:prstGeom>
        </p:spPr>
      </p:pic>
      <p:sp>
        <p:nvSpPr>
          <p:cNvPr id="6" name="テキスト ボックス 5">
            <a:extLst>
              <a:ext uri="{FF2B5EF4-FFF2-40B4-BE49-F238E27FC236}">
                <a16:creationId xmlns:a16="http://schemas.microsoft.com/office/drawing/2014/main" id="{52FF7BA5-7E02-4D88-A8DD-20A663544A90}"/>
              </a:ext>
            </a:extLst>
          </p:cNvPr>
          <p:cNvSpPr txBox="1"/>
          <p:nvPr/>
        </p:nvSpPr>
        <p:spPr>
          <a:xfrm>
            <a:off x="239863" y="1317338"/>
            <a:ext cx="10944307" cy="800219"/>
          </a:xfrm>
          <a:prstGeom prst="rect">
            <a:avLst/>
          </a:prstGeom>
          <a:noFill/>
        </p:spPr>
        <p:txBody>
          <a:bodyPr wrap="square" rtlCol="0">
            <a:spAutoFit/>
          </a:bodyPr>
          <a:lstStyle/>
          <a:p>
            <a:r>
              <a:rPr lang="ja-JP" altLang="en-US" sz="1400" dirty="0"/>
              <a:t>　　　</a:t>
            </a:r>
            <a:endParaRPr lang="en-US" altLang="ja-JP" sz="1400" dirty="0"/>
          </a:p>
          <a:p>
            <a:r>
              <a:rPr lang="ja-JP" altLang="en-US" sz="3200" dirty="0"/>
              <a:t>２）行事をどうする？</a:t>
            </a:r>
            <a:r>
              <a:rPr lang="en-US" altLang="ja-JP" sz="3200" dirty="0"/>
              <a:t>…</a:t>
            </a:r>
            <a:r>
              <a:rPr lang="ja-JP" altLang="en-US" sz="3200" dirty="0"/>
              <a:t>新たなやり方</a:t>
            </a:r>
            <a:r>
              <a:rPr kumimoji="1" lang="ja-JP" altLang="en-US" sz="3200" dirty="0"/>
              <a:t>　</a:t>
            </a:r>
            <a:r>
              <a:rPr lang="ja-JP" altLang="en-US" sz="3200" dirty="0"/>
              <a:t>　　　　　　　　　　　　　　　　　　　</a:t>
            </a:r>
            <a:r>
              <a:rPr kumimoji="1" lang="ja-JP" altLang="en-US" sz="3200" dirty="0"/>
              <a:t>　　　</a:t>
            </a:r>
          </a:p>
        </p:txBody>
      </p:sp>
      <p:sp>
        <p:nvSpPr>
          <p:cNvPr id="7" name="テキスト ボックス 6">
            <a:extLst>
              <a:ext uri="{FF2B5EF4-FFF2-40B4-BE49-F238E27FC236}">
                <a16:creationId xmlns:a16="http://schemas.microsoft.com/office/drawing/2014/main" id="{310404A1-2C0B-4D74-82E4-EAFF096F678B}"/>
              </a:ext>
            </a:extLst>
          </p:cNvPr>
          <p:cNvSpPr txBox="1"/>
          <p:nvPr/>
        </p:nvSpPr>
        <p:spPr>
          <a:xfrm>
            <a:off x="386300" y="2123253"/>
            <a:ext cx="7962570" cy="584775"/>
          </a:xfrm>
          <a:prstGeom prst="rect">
            <a:avLst/>
          </a:prstGeom>
          <a:noFill/>
        </p:spPr>
        <p:txBody>
          <a:bodyPr wrap="square" rtlCol="0">
            <a:spAutoFit/>
          </a:bodyPr>
          <a:lstStyle/>
          <a:p>
            <a:r>
              <a:rPr kumimoji="1" lang="ja-JP" altLang="en-US" sz="3200" dirty="0"/>
              <a:t>①早く決めるより柔軟さが大切</a:t>
            </a:r>
          </a:p>
        </p:txBody>
      </p:sp>
      <p:sp>
        <p:nvSpPr>
          <p:cNvPr id="8" name="テキスト ボックス 7">
            <a:extLst>
              <a:ext uri="{FF2B5EF4-FFF2-40B4-BE49-F238E27FC236}">
                <a16:creationId xmlns:a16="http://schemas.microsoft.com/office/drawing/2014/main" id="{D5F6893C-D92B-4596-B211-5DCD3619A318}"/>
              </a:ext>
            </a:extLst>
          </p:cNvPr>
          <p:cNvSpPr txBox="1"/>
          <p:nvPr/>
        </p:nvSpPr>
        <p:spPr>
          <a:xfrm>
            <a:off x="1683521" y="5691333"/>
            <a:ext cx="7215147" cy="1077218"/>
          </a:xfrm>
          <a:prstGeom prst="rect">
            <a:avLst/>
          </a:prstGeom>
          <a:noFill/>
        </p:spPr>
        <p:txBody>
          <a:bodyPr wrap="square" rtlCol="0">
            <a:spAutoFit/>
          </a:bodyPr>
          <a:lstStyle/>
          <a:p>
            <a:r>
              <a:rPr kumimoji="1" lang="ja-JP" altLang="en-US" sz="3200" dirty="0"/>
              <a:t>新型コロナウイルスの状況を見ながら</a:t>
            </a:r>
            <a:endParaRPr kumimoji="1" lang="en-US" altLang="ja-JP" sz="3200" dirty="0"/>
          </a:p>
          <a:p>
            <a:r>
              <a:rPr lang="ja-JP" altLang="en-US" sz="3200" dirty="0"/>
              <a:t>　　　　　　　丁寧に決めていく</a:t>
            </a:r>
            <a:endParaRPr kumimoji="1" lang="ja-JP" altLang="en-US" sz="3200" dirty="0"/>
          </a:p>
        </p:txBody>
      </p:sp>
      <p:sp>
        <p:nvSpPr>
          <p:cNvPr id="9" name="テキスト ボックス 8">
            <a:extLst>
              <a:ext uri="{FF2B5EF4-FFF2-40B4-BE49-F238E27FC236}">
                <a16:creationId xmlns:a16="http://schemas.microsoft.com/office/drawing/2014/main" id="{D5D53AEE-1CEA-440A-8795-FF36D6722592}"/>
              </a:ext>
            </a:extLst>
          </p:cNvPr>
          <p:cNvSpPr txBox="1"/>
          <p:nvPr/>
        </p:nvSpPr>
        <p:spPr>
          <a:xfrm>
            <a:off x="621031" y="2775328"/>
            <a:ext cx="10448676" cy="1569660"/>
          </a:xfrm>
          <a:prstGeom prst="rect">
            <a:avLst/>
          </a:prstGeom>
          <a:noFill/>
        </p:spPr>
        <p:txBody>
          <a:bodyPr wrap="square" rtlCol="0">
            <a:spAutoFit/>
          </a:bodyPr>
          <a:lstStyle/>
          <a:p>
            <a:r>
              <a:rPr kumimoji="1" lang="ja-JP" altLang="en-US" sz="3200" dirty="0"/>
              <a:t>保育の現場は行事の計画を早く決めたいと思っ</a:t>
            </a:r>
            <a:r>
              <a:rPr lang="ja-JP" altLang="en-US" sz="3200" dirty="0"/>
              <a:t>ている</a:t>
            </a:r>
            <a:endParaRPr lang="en-US" altLang="ja-JP" sz="3200" dirty="0"/>
          </a:p>
          <a:p>
            <a:r>
              <a:rPr kumimoji="1" lang="ja-JP" altLang="en-US" sz="3200" dirty="0"/>
              <a:t>　　　　　今は平常時ではなく</a:t>
            </a:r>
            <a:r>
              <a:rPr kumimoji="1" lang="ja-JP" altLang="en-US" sz="3200" dirty="0">
                <a:solidFill>
                  <a:srgbClr val="F81C9F"/>
                </a:solidFill>
              </a:rPr>
              <a:t>非常時</a:t>
            </a:r>
            <a:endParaRPr kumimoji="1" lang="en-US" altLang="ja-JP" sz="3200" dirty="0">
              <a:solidFill>
                <a:srgbClr val="F81C9F"/>
              </a:solidFill>
            </a:endParaRPr>
          </a:p>
          <a:p>
            <a:r>
              <a:rPr kumimoji="1" lang="ja-JP" altLang="en-US" sz="3200" dirty="0">
                <a:solidFill>
                  <a:srgbClr val="F81C9F"/>
                </a:solidFill>
              </a:rPr>
              <a:t>　　　　　</a:t>
            </a:r>
            <a:r>
              <a:rPr kumimoji="1" lang="ja-JP" altLang="en-US" sz="3200" dirty="0"/>
              <a:t>例年</a:t>
            </a:r>
            <a:r>
              <a:rPr lang="ja-JP" altLang="en-US" sz="3200" dirty="0"/>
              <a:t>通りには決められない</a:t>
            </a:r>
            <a:endParaRPr kumimoji="1" lang="ja-JP" altLang="en-US" sz="3200" dirty="0"/>
          </a:p>
        </p:txBody>
      </p:sp>
      <p:sp>
        <p:nvSpPr>
          <p:cNvPr id="10" name="テキスト ボックス 9">
            <a:extLst>
              <a:ext uri="{FF2B5EF4-FFF2-40B4-BE49-F238E27FC236}">
                <a16:creationId xmlns:a16="http://schemas.microsoft.com/office/drawing/2014/main" id="{73CD0BB2-DE86-407C-BE0F-80987481B949}"/>
              </a:ext>
            </a:extLst>
          </p:cNvPr>
          <p:cNvSpPr txBox="1"/>
          <p:nvPr/>
        </p:nvSpPr>
        <p:spPr>
          <a:xfrm>
            <a:off x="1305088" y="4716198"/>
            <a:ext cx="8344565" cy="584775"/>
          </a:xfrm>
          <a:prstGeom prst="rect">
            <a:avLst/>
          </a:prstGeom>
          <a:noFill/>
        </p:spPr>
        <p:txBody>
          <a:bodyPr wrap="square" rtlCol="0">
            <a:spAutoFit/>
          </a:bodyPr>
          <a:lstStyle/>
          <a:p>
            <a:r>
              <a:rPr kumimoji="1" lang="ja-JP" altLang="en-US" sz="3200" dirty="0"/>
              <a:t>どちらに決めても保護者からは批判が出る</a:t>
            </a:r>
          </a:p>
        </p:txBody>
      </p:sp>
      <p:sp>
        <p:nvSpPr>
          <p:cNvPr id="2" name="四角形: 角を丸くする 1">
            <a:extLst>
              <a:ext uri="{FF2B5EF4-FFF2-40B4-BE49-F238E27FC236}">
                <a16:creationId xmlns:a16="http://schemas.microsoft.com/office/drawing/2014/main" id="{7266ADE0-1BA2-4F07-8F4D-E5450EE49781}"/>
              </a:ext>
            </a:extLst>
          </p:cNvPr>
          <p:cNvSpPr/>
          <p:nvPr/>
        </p:nvSpPr>
        <p:spPr>
          <a:xfrm>
            <a:off x="516835" y="2747543"/>
            <a:ext cx="10066351" cy="15092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91CE56B9-69BD-4935-ADE8-15741E3684D5}"/>
              </a:ext>
            </a:extLst>
          </p:cNvPr>
          <p:cNvPicPr>
            <a:picLocks noChangeAspect="1"/>
          </p:cNvPicPr>
          <p:nvPr/>
        </p:nvPicPr>
        <p:blipFill rotWithShape="1">
          <a:blip r:embed="rId3"/>
          <a:srcRect r="10410"/>
          <a:stretch/>
        </p:blipFill>
        <p:spPr>
          <a:xfrm>
            <a:off x="9385189" y="3573911"/>
            <a:ext cx="2806811" cy="3132937"/>
          </a:xfrm>
          <a:prstGeom prst="rect">
            <a:avLst/>
          </a:prstGeom>
        </p:spPr>
      </p:pic>
      <p:sp>
        <p:nvSpPr>
          <p:cNvPr id="15" name="四角形: 角を丸くする 14">
            <a:extLst>
              <a:ext uri="{FF2B5EF4-FFF2-40B4-BE49-F238E27FC236}">
                <a16:creationId xmlns:a16="http://schemas.microsoft.com/office/drawing/2014/main" id="{C5F425D7-A198-4500-8FF1-03F2D5B29B28}"/>
              </a:ext>
            </a:extLst>
          </p:cNvPr>
          <p:cNvSpPr/>
          <p:nvPr/>
        </p:nvSpPr>
        <p:spPr>
          <a:xfrm>
            <a:off x="1065475" y="4676721"/>
            <a:ext cx="8319714" cy="652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5ACC0AEB-C159-4392-B409-7226633D9566}"/>
              </a:ext>
            </a:extLst>
          </p:cNvPr>
          <p:cNvSpPr/>
          <p:nvPr/>
        </p:nvSpPr>
        <p:spPr>
          <a:xfrm>
            <a:off x="1683521" y="5693134"/>
            <a:ext cx="7587700" cy="9541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下 16">
            <a:extLst>
              <a:ext uri="{FF2B5EF4-FFF2-40B4-BE49-F238E27FC236}">
                <a16:creationId xmlns:a16="http://schemas.microsoft.com/office/drawing/2014/main" id="{75EA96F4-FAE7-4082-8165-CDAD40DEEFE3}"/>
              </a:ext>
            </a:extLst>
          </p:cNvPr>
          <p:cNvSpPr/>
          <p:nvPr/>
        </p:nvSpPr>
        <p:spPr>
          <a:xfrm>
            <a:off x="4603805" y="4344988"/>
            <a:ext cx="659958" cy="2499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76D23BCB-C6EE-4089-8F9F-048CCBE2898E}"/>
              </a:ext>
            </a:extLst>
          </p:cNvPr>
          <p:cNvSpPr/>
          <p:nvPr/>
        </p:nvSpPr>
        <p:spPr>
          <a:xfrm>
            <a:off x="4685181" y="5400943"/>
            <a:ext cx="659958" cy="2499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CDC5CC59-4954-86F4-0251-68236C2DE643}"/>
              </a:ext>
            </a:extLst>
          </p:cNvPr>
          <p:cNvSpPr>
            <a:spLocks noGrp="1"/>
          </p:cNvSpPr>
          <p:nvPr>
            <p:ph type="sldNum" sz="quarter" idx="12"/>
          </p:nvPr>
        </p:nvSpPr>
        <p:spPr/>
        <p:txBody>
          <a:bodyPr/>
          <a:lstStyle/>
          <a:p>
            <a:fld id="{5149B776-B537-4DC6-A2FF-3722FC4B3005}" type="slidenum">
              <a:rPr kumimoji="1" lang="ja-JP" altLang="en-US" smtClean="0"/>
              <a:t>27</a:t>
            </a:fld>
            <a:endParaRPr kumimoji="1" lang="ja-JP" altLang="en-US"/>
          </a:p>
        </p:txBody>
      </p:sp>
    </p:spTree>
    <p:extLst>
      <p:ext uri="{BB962C8B-B14F-4D97-AF65-F5344CB8AC3E}">
        <p14:creationId xmlns:p14="http://schemas.microsoft.com/office/powerpoint/2010/main" val="1459967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E300831-4938-46A9-BE87-9C66EC58E842}"/>
              </a:ext>
            </a:extLst>
          </p:cNvPr>
          <p:cNvPicPr>
            <a:picLocks noChangeAspect="1"/>
          </p:cNvPicPr>
          <p:nvPr/>
        </p:nvPicPr>
        <p:blipFill rotWithShape="1">
          <a:blip r:embed="rId2"/>
          <a:srcRect l="73931" b="85843"/>
          <a:stretch/>
        </p:blipFill>
        <p:spPr>
          <a:xfrm>
            <a:off x="9197671" y="452093"/>
            <a:ext cx="1986500" cy="907444"/>
          </a:xfrm>
          <a:prstGeom prst="rect">
            <a:avLst/>
          </a:prstGeom>
        </p:spPr>
      </p:pic>
      <p:pic>
        <p:nvPicPr>
          <p:cNvPr id="5" name="図 4">
            <a:extLst>
              <a:ext uri="{FF2B5EF4-FFF2-40B4-BE49-F238E27FC236}">
                <a16:creationId xmlns:a16="http://schemas.microsoft.com/office/drawing/2014/main" id="{985C723A-D080-4749-930F-256B32E353A2}"/>
              </a:ext>
            </a:extLst>
          </p:cNvPr>
          <p:cNvPicPr>
            <a:picLocks noChangeAspect="1"/>
          </p:cNvPicPr>
          <p:nvPr/>
        </p:nvPicPr>
        <p:blipFill rotWithShape="1">
          <a:blip r:embed="rId2"/>
          <a:srcRect r="65408" b="85843"/>
          <a:stretch/>
        </p:blipFill>
        <p:spPr>
          <a:xfrm>
            <a:off x="298172" y="628058"/>
            <a:ext cx="2635859" cy="907444"/>
          </a:xfrm>
          <a:prstGeom prst="rect">
            <a:avLst/>
          </a:prstGeom>
        </p:spPr>
      </p:pic>
      <p:sp>
        <p:nvSpPr>
          <p:cNvPr id="8" name="テキスト ボックス 7">
            <a:extLst>
              <a:ext uri="{FF2B5EF4-FFF2-40B4-BE49-F238E27FC236}">
                <a16:creationId xmlns:a16="http://schemas.microsoft.com/office/drawing/2014/main" id="{D5F6893C-D92B-4596-B211-5DCD3619A318}"/>
              </a:ext>
            </a:extLst>
          </p:cNvPr>
          <p:cNvSpPr txBox="1"/>
          <p:nvPr/>
        </p:nvSpPr>
        <p:spPr>
          <a:xfrm>
            <a:off x="344140" y="4374214"/>
            <a:ext cx="6263189" cy="1077218"/>
          </a:xfrm>
          <a:prstGeom prst="rect">
            <a:avLst/>
          </a:prstGeom>
          <a:noFill/>
        </p:spPr>
        <p:txBody>
          <a:bodyPr wrap="square" rtlCol="0">
            <a:spAutoFit/>
          </a:bodyPr>
          <a:lstStyle/>
          <a:p>
            <a:r>
              <a:rPr kumimoji="1" lang="ja-JP" altLang="en-US" sz="3200" dirty="0"/>
              <a:t>行事の決定は</a:t>
            </a:r>
            <a:r>
              <a:rPr lang="en-US" altLang="ja-JP" sz="3200" dirty="0"/>
              <a:t>1</a:t>
            </a:r>
            <a:r>
              <a:rPr lang="ja-JP" altLang="en-US" sz="3200" dirty="0"/>
              <a:t>か月前には決めて</a:t>
            </a:r>
            <a:endParaRPr lang="en-US" altLang="ja-JP" sz="3200" dirty="0"/>
          </a:p>
          <a:p>
            <a:r>
              <a:rPr lang="ja-JP" altLang="en-US" sz="3200" dirty="0"/>
              <a:t>保護者に伝える</a:t>
            </a:r>
            <a:endParaRPr lang="en-US" altLang="ja-JP" sz="3200" dirty="0"/>
          </a:p>
        </p:txBody>
      </p:sp>
      <p:sp>
        <p:nvSpPr>
          <p:cNvPr id="9" name="テキスト ボックス 8">
            <a:extLst>
              <a:ext uri="{FF2B5EF4-FFF2-40B4-BE49-F238E27FC236}">
                <a16:creationId xmlns:a16="http://schemas.microsoft.com/office/drawing/2014/main" id="{D5D53AEE-1CEA-440A-8795-FF36D6722592}"/>
              </a:ext>
            </a:extLst>
          </p:cNvPr>
          <p:cNvSpPr txBox="1"/>
          <p:nvPr/>
        </p:nvSpPr>
        <p:spPr>
          <a:xfrm>
            <a:off x="731973" y="2390345"/>
            <a:ext cx="4613166" cy="1077218"/>
          </a:xfrm>
          <a:prstGeom prst="rect">
            <a:avLst/>
          </a:prstGeom>
          <a:noFill/>
        </p:spPr>
        <p:txBody>
          <a:bodyPr wrap="square" rtlCol="0">
            <a:spAutoFit/>
          </a:bodyPr>
          <a:lstStyle/>
          <a:p>
            <a:r>
              <a:rPr kumimoji="1" lang="ja-JP" altLang="en-US" sz="3200" dirty="0"/>
              <a:t>行事を実施するか</a:t>
            </a:r>
            <a:endParaRPr kumimoji="1" lang="en-US" altLang="ja-JP" sz="3200" dirty="0"/>
          </a:p>
          <a:p>
            <a:r>
              <a:rPr lang="ja-JP" altLang="en-US" sz="3200" dirty="0"/>
              <a:t>中止にするかを考える</a:t>
            </a:r>
            <a:endParaRPr kumimoji="1" lang="ja-JP" altLang="en-US" sz="3200" dirty="0"/>
          </a:p>
        </p:txBody>
      </p:sp>
      <p:sp>
        <p:nvSpPr>
          <p:cNvPr id="10" name="テキスト ボックス 9">
            <a:extLst>
              <a:ext uri="{FF2B5EF4-FFF2-40B4-BE49-F238E27FC236}">
                <a16:creationId xmlns:a16="http://schemas.microsoft.com/office/drawing/2014/main" id="{73CD0BB2-DE86-407C-BE0F-80987481B949}"/>
              </a:ext>
            </a:extLst>
          </p:cNvPr>
          <p:cNvSpPr txBox="1"/>
          <p:nvPr/>
        </p:nvSpPr>
        <p:spPr>
          <a:xfrm>
            <a:off x="7130701" y="2621474"/>
            <a:ext cx="4308533" cy="584775"/>
          </a:xfrm>
          <a:prstGeom prst="rect">
            <a:avLst/>
          </a:prstGeom>
          <a:noFill/>
        </p:spPr>
        <p:txBody>
          <a:bodyPr wrap="square" rtlCol="0">
            <a:spAutoFit/>
          </a:bodyPr>
          <a:lstStyle/>
          <a:p>
            <a:r>
              <a:rPr kumimoji="1" lang="ja-JP" altLang="en-US" sz="3200" dirty="0"/>
              <a:t>見通しは</a:t>
            </a:r>
            <a:r>
              <a:rPr kumimoji="1" lang="en-US" altLang="ja-JP" sz="3200" dirty="0"/>
              <a:t>3</a:t>
            </a:r>
            <a:r>
              <a:rPr kumimoji="1" lang="ja-JP" altLang="en-US" sz="3200" dirty="0"/>
              <a:t>か月先まで</a:t>
            </a:r>
          </a:p>
        </p:txBody>
      </p:sp>
      <p:sp>
        <p:nvSpPr>
          <p:cNvPr id="2" name="四角形: 角を丸くする 1">
            <a:extLst>
              <a:ext uri="{FF2B5EF4-FFF2-40B4-BE49-F238E27FC236}">
                <a16:creationId xmlns:a16="http://schemas.microsoft.com/office/drawing/2014/main" id="{7266ADE0-1BA2-4F07-8F4D-E5450EE49781}"/>
              </a:ext>
            </a:extLst>
          </p:cNvPr>
          <p:cNvSpPr/>
          <p:nvPr/>
        </p:nvSpPr>
        <p:spPr>
          <a:xfrm>
            <a:off x="500933" y="2158120"/>
            <a:ext cx="4762830" cy="15092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91CE56B9-69BD-4935-ADE8-15741E3684D5}"/>
              </a:ext>
            </a:extLst>
          </p:cNvPr>
          <p:cNvPicPr>
            <a:picLocks noChangeAspect="1"/>
          </p:cNvPicPr>
          <p:nvPr/>
        </p:nvPicPr>
        <p:blipFill rotWithShape="1">
          <a:blip r:embed="rId3"/>
          <a:srcRect r="10410"/>
          <a:stretch/>
        </p:blipFill>
        <p:spPr>
          <a:xfrm>
            <a:off x="9385189" y="3573911"/>
            <a:ext cx="2806811" cy="3132937"/>
          </a:xfrm>
          <a:prstGeom prst="rect">
            <a:avLst/>
          </a:prstGeom>
        </p:spPr>
      </p:pic>
      <p:sp>
        <p:nvSpPr>
          <p:cNvPr id="15" name="四角形: 角を丸くする 14">
            <a:extLst>
              <a:ext uri="{FF2B5EF4-FFF2-40B4-BE49-F238E27FC236}">
                <a16:creationId xmlns:a16="http://schemas.microsoft.com/office/drawing/2014/main" id="{C5F425D7-A198-4500-8FF1-03F2D5B29B28}"/>
              </a:ext>
            </a:extLst>
          </p:cNvPr>
          <p:cNvSpPr/>
          <p:nvPr/>
        </p:nvSpPr>
        <p:spPr>
          <a:xfrm>
            <a:off x="6891088" y="2581997"/>
            <a:ext cx="4613166" cy="652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5ACC0AEB-C159-4392-B409-7226633D9566}"/>
              </a:ext>
            </a:extLst>
          </p:cNvPr>
          <p:cNvSpPr/>
          <p:nvPr/>
        </p:nvSpPr>
        <p:spPr>
          <a:xfrm>
            <a:off x="119271" y="4190961"/>
            <a:ext cx="6263189" cy="13427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下 16">
            <a:extLst>
              <a:ext uri="{FF2B5EF4-FFF2-40B4-BE49-F238E27FC236}">
                <a16:creationId xmlns:a16="http://schemas.microsoft.com/office/drawing/2014/main" id="{75EA96F4-FAE7-4082-8165-CDAD40DEEFE3}"/>
              </a:ext>
            </a:extLst>
          </p:cNvPr>
          <p:cNvSpPr/>
          <p:nvPr/>
        </p:nvSpPr>
        <p:spPr>
          <a:xfrm rot="16200000">
            <a:off x="5898306" y="2338212"/>
            <a:ext cx="395389" cy="102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76D23BCB-C6EE-4089-8F9F-048CCBE2898E}"/>
              </a:ext>
            </a:extLst>
          </p:cNvPr>
          <p:cNvSpPr/>
          <p:nvPr/>
        </p:nvSpPr>
        <p:spPr>
          <a:xfrm rot="1116090">
            <a:off x="5475791" y="3138398"/>
            <a:ext cx="357977" cy="9195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吹き出し: 角を丸めた四角形 2">
            <a:extLst>
              <a:ext uri="{FF2B5EF4-FFF2-40B4-BE49-F238E27FC236}">
                <a16:creationId xmlns:a16="http://schemas.microsoft.com/office/drawing/2014/main" id="{4A22A81E-A867-4371-BAFF-88AF678683BF}"/>
              </a:ext>
            </a:extLst>
          </p:cNvPr>
          <p:cNvSpPr/>
          <p:nvPr/>
        </p:nvSpPr>
        <p:spPr>
          <a:xfrm>
            <a:off x="6607329" y="3598190"/>
            <a:ext cx="3530379" cy="1024075"/>
          </a:xfrm>
          <a:prstGeom prst="wedgeRoundRectCallout">
            <a:avLst>
              <a:gd name="adj1" fmla="val 44032"/>
              <a:gd name="adj2" fmla="val 65605"/>
              <a:gd name="adj3" fmla="val 16667"/>
            </a:avLst>
          </a:prstGeom>
          <a:solidFill>
            <a:srgbClr val="FED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9492E697-BE90-4486-9B3F-1FE8688EDF7E}"/>
              </a:ext>
            </a:extLst>
          </p:cNvPr>
          <p:cNvSpPr txBox="1"/>
          <p:nvPr/>
        </p:nvSpPr>
        <p:spPr>
          <a:xfrm>
            <a:off x="6607329" y="3643879"/>
            <a:ext cx="3586243" cy="954107"/>
          </a:xfrm>
          <a:prstGeom prst="rect">
            <a:avLst/>
          </a:prstGeom>
          <a:noFill/>
        </p:spPr>
        <p:txBody>
          <a:bodyPr wrap="square" rtlCol="0">
            <a:spAutoFit/>
          </a:bodyPr>
          <a:lstStyle/>
          <a:p>
            <a:r>
              <a:rPr kumimoji="1" lang="en-US" altLang="ja-JP" sz="2800" dirty="0"/>
              <a:t>3</a:t>
            </a:r>
            <a:r>
              <a:rPr kumimoji="1" lang="ja-JP" altLang="en-US" sz="2800" dirty="0"/>
              <a:t>か月以上先の行事は</a:t>
            </a:r>
            <a:endParaRPr kumimoji="1" lang="en-US" altLang="ja-JP" sz="2800" dirty="0"/>
          </a:p>
          <a:p>
            <a:r>
              <a:rPr lang="ja-JP" altLang="en-US" sz="2800" dirty="0"/>
              <a:t>「検討中」と答える</a:t>
            </a:r>
            <a:endParaRPr lang="en-US" altLang="ja-JP" sz="2800" dirty="0"/>
          </a:p>
        </p:txBody>
      </p:sp>
      <p:sp>
        <p:nvSpPr>
          <p:cNvPr id="6" name="スライド番号プレースホルダー 5">
            <a:extLst>
              <a:ext uri="{FF2B5EF4-FFF2-40B4-BE49-F238E27FC236}">
                <a16:creationId xmlns:a16="http://schemas.microsoft.com/office/drawing/2014/main" id="{20799AFB-5993-BFCD-A1A2-085EB28B2BEF}"/>
              </a:ext>
            </a:extLst>
          </p:cNvPr>
          <p:cNvSpPr>
            <a:spLocks noGrp="1"/>
          </p:cNvSpPr>
          <p:nvPr>
            <p:ph type="sldNum" sz="quarter" idx="12"/>
          </p:nvPr>
        </p:nvSpPr>
        <p:spPr/>
        <p:txBody>
          <a:bodyPr/>
          <a:lstStyle/>
          <a:p>
            <a:fld id="{5149B776-B537-4DC6-A2FF-3722FC4B3005}" type="slidenum">
              <a:rPr kumimoji="1" lang="ja-JP" altLang="en-US" smtClean="0"/>
              <a:t>28</a:t>
            </a:fld>
            <a:endParaRPr kumimoji="1" lang="ja-JP" altLang="en-US"/>
          </a:p>
        </p:txBody>
      </p:sp>
    </p:spTree>
    <p:extLst>
      <p:ext uri="{BB962C8B-B14F-4D97-AF65-F5344CB8AC3E}">
        <p14:creationId xmlns:p14="http://schemas.microsoft.com/office/powerpoint/2010/main" val="278149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C6786870-5439-4D32-A8B5-0CD411DD51CE}"/>
              </a:ext>
            </a:extLst>
          </p:cNvPr>
          <p:cNvSpPr txBox="1"/>
          <p:nvPr/>
        </p:nvSpPr>
        <p:spPr>
          <a:xfrm>
            <a:off x="3487474" y="3319644"/>
            <a:ext cx="2209633" cy="1569660"/>
          </a:xfrm>
          <a:prstGeom prst="rect">
            <a:avLst/>
          </a:prstGeom>
          <a:noFill/>
        </p:spPr>
        <p:txBody>
          <a:bodyPr wrap="square" rtlCol="0">
            <a:spAutoFit/>
          </a:bodyPr>
          <a:lstStyle/>
          <a:p>
            <a:r>
              <a:rPr lang="ja-JP" altLang="en-US" sz="2400" dirty="0">
                <a:solidFill>
                  <a:srgbClr val="F81C9F"/>
                </a:solidFill>
              </a:rPr>
              <a:t>プラス</a:t>
            </a:r>
            <a:r>
              <a:rPr kumimoji="1" lang="ja-JP" altLang="en-US" sz="2400" dirty="0">
                <a:solidFill>
                  <a:srgbClr val="F81C9F"/>
                </a:solidFill>
              </a:rPr>
              <a:t>点</a:t>
            </a:r>
            <a:endParaRPr kumimoji="1" lang="en-US" altLang="ja-JP" sz="2400" dirty="0">
              <a:solidFill>
                <a:srgbClr val="F81C9F"/>
              </a:solidFill>
            </a:endParaRPr>
          </a:p>
          <a:p>
            <a:r>
              <a:rPr lang="ja-JP" altLang="en-US" sz="2400" dirty="0"/>
              <a:t>卒園したお兄ちゃんと同じ経験ができる</a:t>
            </a:r>
            <a:endParaRPr lang="en-US" altLang="ja-JP" sz="2400" dirty="0"/>
          </a:p>
        </p:txBody>
      </p:sp>
      <p:pic>
        <p:nvPicPr>
          <p:cNvPr id="4" name="図 3">
            <a:extLst>
              <a:ext uri="{FF2B5EF4-FFF2-40B4-BE49-F238E27FC236}">
                <a16:creationId xmlns:a16="http://schemas.microsoft.com/office/drawing/2014/main" id="{DE300831-4938-46A9-BE87-9C66EC58E842}"/>
              </a:ext>
            </a:extLst>
          </p:cNvPr>
          <p:cNvPicPr>
            <a:picLocks noChangeAspect="1"/>
          </p:cNvPicPr>
          <p:nvPr/>
        </p:nvPicPr>
        <p:blipFill rotWithShape="1">
          <a:blip r:embed="rId2"/>
          <a:srcRect l="73931" b="85843"/>
          <a:stretch/>
        </p:blipFill>
        <p:spPr>
          <a:xfrm>
            <a:off x="9197671" y="452093"/>
            <a:ext cx="1986500" cy="907444"/>
          </a:xfrm>
          <a:prstGeom prst="rect">
            <a:avLst/>
          </a:prstGeom>
        </p:spPr>
      </p:pic>
      <p:pic>
        <p:nvPicPr>
          <p:cNvPr id="5" name="図 4">
            <a:extLst>
              <a:ext uri="{FF2B5EF4-FFF2-40B4-BE49-F238E27FC236}">
                <a16:creationId xmlns:a16="http://schemas.microsoft.com/office/drawing/2014/main" id="{985C723A-D080-4749-930F-256B32E353A2}"/>
              </a:ext>
            </a:extLst>
          </p:cNvPr>
          <p:cNvPicPr>
            <a:picLocks noChangeAspect="1"/>
          </p:cNvPicPr>
          <p:nvPr/>
        </p:nvPicPr>
        <p:blipFill rotWithShape="1">
          <a:blip r:embed="rId2"/>
          <a:srcRect r="65408" b="85843"/>
          <a:stretch/>
        </p:blipFill>
        <p:spPr>
          <a:xfrm>
            <a:off x="298172" y="628058"/>
            <a:ext cx="2635859" cy="907444"/>
          </a:xfrm>
          <a:prstGeom prst="rect">
            <a:avLst/>
          </a:prstGeom>
        </p:spPr>
      </p:pic>
      <p:sp>
        <p:nvSpPr>
          <p:cNvPr id="6" name="テキスト ボックス 5">
            <a:extLst>
              <a:ext uri="{FF2B5EF4-FFF2-40B4-BE49-F238E27FC236}">
                <a16:creationId xmlns:a16="http://schemas.microsoft.com/office/drawing/2014/main" id="{52FF7BA5-7E02-4D88-A8DD-20A663544A90}"/>
              </a:ext>
            </a:extLst>
          </p:cNvPr>
          <p:cNvSpPr txBox="1"/>
          <p:nvPr/>
        </p:nvSpPr>
        <p:spPr>
          <a:xfrm>
            <a:off x="239863" y="1317338"/>
            <a:ext cx="10944307" cy="307777"/>
          </a:xfrm>
          <a:prstGeom prst="rect">
            <a:avLst/>
          </a:prstGeom>
          <a:noFill/>
        </p:spPr>
        <p:txBody>
          <a:bodyPr wrap="square" rtlCol="0">
            <a:spAutoFit/>
          </a:bodyPr>
          <a:lstStyle/>
          <a:p>
            <a:r>
              <a:rPr lang="ja-JP" altLang="en-US" sz="1400" dirty="0"/>
              <a:t>　　　</a:t>
            </a:r>
            <a:endParaRPr lang="en-US" altLang="ja-JP" sz="1400" dirty="0"/>
          </a:p>
        </p:txBody>
      </p:sp>
      <p:sp>
        <p:nvSpPr>
          <p:cNvPr id="7" name="テキスト ボックス 6">
            <a:extLst>
              <a:ext uri="{FF2B5EF4-FFF2-40B4-BE49-F238E27FC236}">
                <a16:creationId xmlns:a16="http://schemas.microsoft.com/office/drawing/2014/main" id="{310404A1-2C0B-4D74-82E4-EAFF096F678B}"/>
              </a:ext>
            </a:extLst>
          </p:cNvPr>
          <p:cNvSpPr txBox="1"/>
          <p:nvPr/>
        </p:nvSpPr>
        <p:spPr>
          <a:xfrm>
            <a:off x="418106" y="1476899"/>
            <a:ext cx="9346096" cy="584775"/>
          </a:xfrm>
          <a:prstGeom prst="rect">
            <a:avLst/>
          </a:prstGeom>
          <a:noFill/>
        </p:spPr>
        <p:txBody>
          <a:bodyPr wrap="square" rtlCol="0">
            <a:spAutoFit/>
          </a:bodyPr>
          <a:lstStyle/>
          <a:p>
            <a:r>
              <a:rPr kumimoji="1" lang="ja-JP" altLang="en-US" sz="3200" dirty="0"/>
              <a:t>②やる（〇）やらない（</a:t>
            </a:r>
            <a:r>
              <a:rPr kumimoji="1" lang="en-US" altLang="ja-JP" sz="3200" dirty="0"/>
              <a:t>×</a:t>
            </a:r>
            <a:r>
              <a:rPr kumimoji="1" lang="ja-JP" altLang="en-US" sz="3200" dirty="0"/>
              <a:t>）でなく、△を考える</a:t>
            </a:r>
          </a:p>
        </p:txBody>
      </p:sp>
      <p:sp>
        <p:nvSpPr>
          <p:cNvPr id="8" name="テキスト ボックス 7">
            <a:extLst>
              <a:ext uri="{FF2B5EF4-FFF2-40B4-BE49-F238E27FC236}">
                <a16:creationId xmlns:a16="http://schemas.microsoft.com/office/drawing/2014/main" id="{D5F6893C-D92B-4596-B211-5DCD3619A318}"/>
              </a:ext>
            </a:extLst>
          </p:cNvPr>
          <p:cNvSpPr txBox="1"/>
          <p:nvPr/>
        </p:nvSpPr>
        <p:spPr>
          <a:xfrm>
            <a:off x="1683520" y="5737488"/>
            <a:ext cx="8875669" cy="954107"/>
          </a:xfrm>
          <a:prstGeom prst="rect">
            <a:avLst/>
          </a:prstGeom>
          <a:noFill/>
        </p:spPr>
        <p:txBody>
          <a:bodyPr wrap="square" rtlCol="0">
            <a:spAutoFit/>
          </a:bodyPr>
          <a:lstStyle/>
          <a:p>
            <a:r>
              <a:rPr kumimoji="1" lang="ja-JP" altLang="en-US" sz="2800" dirty="0"/>
              <a:t>・</a:t>
            </a:r>
            <a:r>
              <a:rPr kumimoji="1" lang="en-US" altLang="ja-JP" sz="2800" dirty="0"/>
              <a:t>1</a:t>
            </a:r>
            <a:r>
              <a:rPr kumimoji="1" lang="ja-JP" altLang="en-US" sz="2800" dirty="0"/>
              <a:t>クラスごとに入れ替える</a:t>
            </a:r>
            <a:endParaRPr kumimoji="1" lang="en-US" altLang="ja-JP" sz="2800" dirty="0"/>
          </a:p>
          <a:p>
            <a:r>
              <a:rPr kumimoji="1" lang="ja-JP" altLang="en-US" sz="2800" dirty="0"/>
              <a:t>・保護者は参加せず、後でビデオをられるようにする</a:t>
            </a:r>
          </a:p>
        </p:txBody>
      </p:sp>
      <p:sp>
        <p:nvSpPr>
          <p:cNvPr id="9" name="テキスト ボックス 8">
            <a:extLst>
              <a:ext uri="{FF2B5EF4-FFF2-40B4-BE49-F238E27FC236}">
                <a16:creationId xmlns:a16="http://schemas.microsoft.com/office/drawing/2014/main" id="{D5D53AEE-1CEA-440A-8795-FF36D6722592}"/>
              </a:ext>
            </a:extLst>
          </p:cNvPr>
          <p:cNvSpPr txBox="1"/>
          <p:nvPr/>
        </p:nvSpPr>
        <p:spPr>
          <a:xfrm>
            <a:off x="578703" y="3346011"/>
            <a:ext cx="2209633" cy="830997"/>
          </a:xfrm>
          <a:prstGeom prst="rect">
            <a:avLst/>
          </a:prstGeom>
          <a:noFill/>
        </p:spPr>
        <p:txBody>
          <a:bodyPr wrap="square" rtlCol="0">
            <a:spAutoFit/>
          </a:bodyPr>
          <a:lstStyle/>
          <a:p>
            <a:r>
              <a:rPr kumimoji="1" lang="ja-JP" altLang="en-US" sz="2400" dirty="0">
                <a:solidFill>
                  <a:srgbClr val="00B0F0"/>
                </a:solidFill>
              </a:rPr>
              <a:t>マイナス点</a:t>
            </a:r>
            <a:endParaRPr kumimoji="1" lang="en-US" altLang="ja-JP" sz="2400" dirty="0">
              <a:solidFill>
                <a:srgbClr val="00B0F0"/>
              </a:solidFill>
            </a:endParaRPr>
          </a:p>
          <a:p>
            <a:r>
              <a:rPr lang="en-US" altLang="ja-JP" sz="2400" dirty="0"/>
              <a:t>3</a:t>
            </a:r>
            <a:r>
              <a:rPr lang="ja-JP" altLang="en-US" sz="2400" dirty="0"/>
              <a:t>蜜が防げない</a:t>
            </a:r>
            <a:endParaRPr lang="en-US" altLang="ja-JP" sz="2400" dirty="0"/>
          </a:p>
        </p:txBody>
      </p:sp>
      <p:sp>
        <p:nvSpPr>
          <p:cNvPr id="2" name="四角形: 角を丸くする 1">
            <a:extLst>
              <a:ext uri="{FF2B5EF4-FFF2-40B4-BE49-F238E27FC236}">
                <a16:creationId xmlns:a16="http://schemas.microsoft.com/office/drawing/2014/main" id="{7266ADE0-1BA2-4F07-8F4D-E5450EE49781}"/>
              </a:ext>
            </a:extLst>
          </p:cNvPr>
          <p:cNvSpPr/>
          <p:nvPr/>
        </p:nvSpPr>
        <p:spPr>
          <a:xfrm>
            <a:off x="298172" y="3318337"/>
            <a:ext cx="5398935" cy="15469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5ACC0AEB-C159-4392-B409-7226633D9566}"/>
              </a:ext>
            </a:extLst>
          </p:cNvPr>
          <p:cNvSpPr/>
          <p:nvPr/>
        </p:nvSpPr>
        <p:spPr>
          <a:xfrm>
            <a:off x="1683520" y="5693134"/>
            <a:ext cx="8875669" cy="9541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4F818F8-7B12-4484-AB28-C55456E2FD5D}"/>
              </a:ext>
            </a:extLst>
          </p:cNvPr>
          <p:cNvSpPr txBox="1"/>
          <p:nvPr/>
        </p:nvSpPr>
        <p:spPr>
          <a:xfrm>
            <a:off x="537354" y="2308730"/>
            <a:ext cx="2932128" cy="523220"/>
          </a:xfrm>
          <a:prstGeom prst="rect">
            <a:avLst/>
          </a:prstGeom>
          <a:noFill/>
        </p:spPr>
        <p:txBody>
          <a:bodyPr wrap="square" rtlCol="0">
            <a:spAutoFit/>
          </a:bodyPr>
          <a:lstStyle/>
          <a:p>
            <a:r>
              <a:rPr kumimoji="1" lang="ja-JP" altLang="en-US" sz="2800" dirty="0">
                <a:solidFill>
                  <a:srgbClr val="00B050"/>
                </a:solidFill>
              </a:rPr>
              <a:t>例）お楽しみ会</a:t>
            </a:r>
          </a:p>
        </p:txBody>
      </p:sp>
      <p:sp>
        <p:nvSpPr>
          <p:cNvPr id="21" name="テキスト ボックス 20">
            <a:extLst>
              <a:ext uri="{FF2B5EF4-FFF2-40B4-BE49-F238E27FC236}">
                <a16:creationId xmlns:a16="http://schemas.microsoft.com/office/drawing/2014/main" id="{39637E3E-B2E0-4A94-BCAF-98DB17DEC95D}"/>
              </a:ext>
            </a:extLst>
          </p:cNvPr>
          <p:cNvSpPr txBox="1"/>
          <p:nvPr/>
        </p:nvSpPr>
        <p:spPr>
          <a:xfrm>
            <a:off x="706545" y="2884175"/>
            <a:ext cx="3895105" cy="523220"/>
          </a:xfrm>
          <a:prstGeom prst="rect">
            <a:avLst/>
          </a:prstGeom>
          <a:noFill/>
        </p:spPr>
        <p:txBody>
          <a:bodyPr wrap="square" rtlCol="0">
            <a:spAutoFit/>
          </a:bodyPr>
          <a:lstStyle/>
          <a:p>
            <a:r>
              <a:rPr kumimoji="1" lang="en-US" altLang="ja-JP" sz="2800" dirty="0"/>
              <a:t>A</a:t>
            </a:r>
            <a:r>
              <a:rPr kumimoji="1" lang="ja-JP" altLang="en-US" sz="2800" dirty="0"/>
              <a:t>案（従来通りやる）</a:t>
            </a:r>
          </a:p>
        </p:txBody>
      </p:sp>
      <p:sp>
        <p:nvSpPr>
          <p:cNvPr id="22" name="テキスト ボックス 21">
            <a:extLst>
              <a:ext uri="{FF2B5EF4-FFF2-40B4-BE49-F238E27FC236}">
                <a16:creationId xmlns:a16="http://schemas.microsoft.com/office/drawing/2014/main" id="{3932B955-2486-4546-A550-0D41D4CF064E}"/>
              </a:ext>
            </a:extLst>
          </p:cNvPr>
          <p:cNvSpPr txBox="1"/>
          <p:nvPr/>
        </p:nvSpPr>
        <p:spPr>
          <a:xfrm>
            <a:off x="9180839" y="3213269"/>
            <a:ext cx="2620100" cy="830997"/>
          </a:xfrm>
          <a:prstGeom prst="rect">
            <a:avLst/>
          </a:prstGeom>
          <a:noFill/>
        </p:spPr>
        <p:txBody>
          <a:bodyPr wrap="square" rtlCol="0">
            <a:spAutoFit/>
          </a:bodyPr>
          <a:lstStyle/>
          <a:p>
            <a:r>
              <a:rPr lang="ja-JP" altLang="en-US" sz="2400" dirty="0">
                <a:solidFill>
                  <a:srgbClr val="F81C9F"/>
                </a:solidFill>
              </a:rPr>
              <a:t>プラス</a:t>
            </a:r>
            <a:r>
              <a:rPr kumimoji="1" lang="ja-JP" altLang="en-US" sz="2400" dirty="0">
                <a:solidFill>
                  <a:srgbClr val="F81C9F"/>
                </a:solidFill>
              </a:rPr>
              <a:t>点</a:t>
            </a:r>
            <a:endParaRPr kumimoji="1" lang="en-US" altLang="ja-JP" sz="2400" dirty="0">
              <a:solidFill>
                <a:srgbClr val="F81C9F"/>
              </a:solidFill>
            </a:endParaRPr>
          </a:p>
          <a:p>
            <a:r>
              <a:rPr lang="en-US" altLang="ja-JP" sz="2400" dirty="0"/>
              <a:t>3</a:t>
            </a:r>
            <a:r>
              <a:rPr lang="ja-JP" altLang="en-US" sz="2400" dirty="0"/>
              <a:t>蜜が避けられる</a:t>
            </a:r>
            <a:endParaRPr lang="en-US" altLang="ja-JP" sz="2400" dirty="0"/>
          </a:p>
        </p:txBody>
      </p:sp>
      <p:sp>
        <p:nvSpPr>
          <p:cNvPr id="23" name="テキスト ボックス 22">
            <a:extLst>
              <a:ext uri="{FF2B5EF4-FFF2-40B4-BE49-F238E27FC236}">
                <a16:creationId xmlns:a16="http://schemas.microsoft.com/office/drawing/2014/main" id="{62950006-BF60-4F69-88B5-9156E41B7185}"/>
              </a:ext>
            </a:extLst>
          </p:cNvPr>
          <p:cNvSpPr txBox="1"/>
          <p:nvPr/>
        </p:nvSpPr>
        <p:spPr>
          <a:xfrm>
            <a:off x="6402004" y="3194271"/>
            <a:ext cx="2320515" cy="1569660"/>
          </a:xfrm>
          <a:prstGeom prst="rect">
            <a:avLst/>
          </a:prstGeom>
          <a:noFill/>
        </p:spPr>
        <p:txBody>
          <a:bodyPr wrap="square" rtlCol="0">
            <a:spAutoFit/>
          </a:bodyPr>
          <a:lstStyle/>
          <a:p>
            <a:r>
              <a:rPr kumimoji="1" lang="ja-JP" altLang="en-US" sz="2400" dirty="0">
                <a:solidFill>
                  <a:srgbClr val="00B0F0"/>
                </a:solidFill>
              </a:rPr>
              <a:t>マイナス点</a:t>
            </a:r>
            <a:endParaRPr kumimoji="1" lang="en-US" altLang="ja-JP" sz="2400" dirty="0">
              <a:solidFill>
                <a:srgbClr val="00B0F0"/>
              </a:solidFill>
            </a:endParaRPr>
          </a:p>
          <a:p>
            <a:r>
              <a:rPr lang="ja-JP" altLang="en-US" sz="2400" dirty="0"/>
              <a:t>年長さんが楽しみにしているのにできない</a:t>
            </a:r>
            <a:endParaRPr lang="en-US" altLang="ja-JP" sz="2400" dirty="0"/>
          </a:p>
        </p:txBody>
      </p:sp>
      <p:sp>
        <p:nvSpPr>
          <p:cNvPr id="24" name="四角形: 角を丸くする 23">
            <a:extLst>
              <a:ext uri="{FF2B5EF4-FFF2-40B4-BE49-F238E27FC236}">
                <a16:creationId xmlns:a16="http://schemas.microsoft.com/office/drawing/2014/main" id="{8485477A-271C-4442-B915-E8AAE6033151}"/>
              </a:ext>
            </a:extLst>
          </p:cNvPr>
          <p:cNvSpPr/>
          <p:nvPr/>
        </p:nvSpPr>
        <p:spPr>
          <a:xfrm>
            <a:off x="6257676" y="3213880"/>
            <a:ext cx="5398935" cy="16286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B9F69B0F-94A7-4B26-8807-1B6837FE1CB9}"/>
              </a:ext>
            </a:extLst>
          </p:cNvPr>
          <p:cNvSpPr txBox="1"/>
          <p:nvPr/>
        </p:nvSpPr>
        <p:spPr>
          <a:xfrm>
            <a:off x="6664085" y="2670440"/>
            <a:ext cx="3895105" cy="523220"/>
          </a:xfrm>
          <a:prstGeom prst="rect">
            <a:avLst/>
          </a:prstGeom>
          <a:noFill/>
        </p:spPr>
        <p:txBody>
          <a:bodyPr wrap="square" rtlCol="0">
            <a:spAutoFit/>
          </a:bodyPr>
          <a:lstStyle/>
          <a:p>
            <a:r>
              <a:rPr lang="en-US" altLang="ja-JP" sz="2800" dirty="0"/>
              <a:t>B</a:t>
            </a:r>
            <a:r>
              <a:rPr kumimoji="1" lang="ja-JP" altLang="en-US" sz="2800" dirty="0"/>
              <a:t>案（中止する）</a:t>
            </a:r>
          </a:p>
        </p:txBody>
      </p:sp>
      <p:sp>
        <p:nvSpPr>
          <p:cNvPr id="26" name="テキスト ボックス 25">
            <a:extLst>
              <a:ext uri="{FF2B5EF4-FFF2-40B4-BE49-F238E27FC236}">
                <a16:creationId xmlns:a16="http://schemas.microsoft.com/office/drawing/2014/main" id="{28AD98FB-5295-49CB-9A5A-4548B99C4D5B}"/>
              </a:ext>
            </a:extLst>
          </p:cNvPr>
          <p:cNvSpPr txBox="1"/>
          <p:nvPr/>
        </p:nvSpPr>
        <p:spPr>
          <a:xfrm>
            <a:off x="1816911" y="5219404"/>
            <a:ext cx="3895105" cy="523220"/>
          </a:xfrm>
          <a:prstGeom prst="rect">
            <a:avLst/>
          </a:prstGeom>
          <a:noFill/>
        </p:spPr>
        <p:txBody>
          <a:bodyPr wrap="square" rtlCol="0">
            <a:spAutoFit/>
          </a:bodyPr>
          <a:lstStyle/>
          <a:p>
            <a:r>
              <a:rPr kumimoji="1" lang="en-US" altLang="ja-JP" sz="2800" dirty="0"/>
              <a:t>C</a:t>
            </a:r>
            <a:r>
              <a:rPr kumimoji="1" lang="ja-JP" altLang="en-US" sz="2800" dirty="0"/>
              <a:t>案</a:t>
            </a:r>
          </a:p>
        </p:txBody>
      </p:sp>
      <p:cxnSp>
        <p:nvCxnSpPr>
          <p:cNvPr id="11" name="直線矢印コネクタ 10">
            <a:extLst>
              <a:ext uri="{FF2B5EF4-FFF2-40B4-BE49-F238E27FC236}">
                <a16:creationId xmlns:a16="http://schemas.microsoft.com/office/drawing/2014/main" id="{51AEE9F6-EB0F-49D4-B841-1F47B4262539}"/>
              </a:ext>
            </a:extLst>
          </p:cNvPr>
          <p:cNvCxnSpPr/>
          <p:nvPr/>
        </p:nvCxnSpPr>
        <p:spPr>
          <a:xfrm flipH="1">
            <a:off x="6957391" y="4889304"/>
            <a:ext cx="1765128" cy="7004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E013FC30-3162-464E-82CA-9BE28D1BDF69}"/>
              </a:ext>
            </a:extLst>
          </p:cNvPr>
          <p:cNvCxnSpPr>
            <a:cxnSpLocks/>
          </p:cNvCxnSpPr>
          <p:nvPr/>
        </p:nvCxnSpPr>
        <p:spPr>
          <a:xfrm>
            <a:off x="3469482" y="4891708"/>
            <a:ext cx="1765128" cy="7004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EA8D94D2-8488-9D69-73A4-D11B93DBD605}"/>
              </a:ext>
            </a:extLst>
          </p:cNvPr>
          <p:cNvSpPr>
            <a:spLocks noGrp="1"/>
          </p:cNvSpPr>
          <p:nvPr>
            <p:ph type="sldNum" sz="quarter" idx="12"/>
          </p:nvPr>
        </p:nvSpPr>
        <p:spPr/>
        <p:txBody>
          <a:bodyPr/>
          <a:lstStyle/>
          <a:p>
            <a:fld id="{5149B776-B537-4DC6-A2FF-3722FC4B3005}" type="slidenum">
              <a:rPr kumimoji="1" lang="ja-JP" altLang="en-US" smtClean="0"/>
              <a:t>29</a:t>
            </a:fld>
            <a:endParaRPr kumimoji="1" lang="ja-JP" altLang="en-US"/>
          </a:p>
        </p:txBody>
      </p:sp>
    </p:spTree>
    <p:extLst>
      <p:ext uri="{BB962C8B-B14F-4D97-AF65-F5344CB8AC3E}">
        <p14:creationId xmlns:p14="http://schemas.microsoft.com/office/powerpoint/2010/main" val="867745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sp>
        <p:nvSpPr>
          <p:cNvPr id="3" name="テキスト ボックス 2">
            <a:extLst>
              <a:ext uri="{FF2B5EF4-FFF2-40B4-BE49-F238E27FC236}">
                <a16:creationId xmlns:a16="http://schemas.microsoft.com/office/drawing/2014/main" id="{D763C39A-4E76-4352-84D6-F9BCADE1624D}"/>
              </a:ext>
            </a:extLst>
          </p:cNvPr>
          <p:cNvSpPr txBox="1"/>
          <p:nvPr/>
        </p:nvSpPr>
        <p:spPr>
          <a:xfrm>
            <a:off x="818984" y="1801785"/>
            <a:ext cx="10368500" cy="2585323"/>
          </a:xfrm>
          <a:prstGeom prst="rect">
            <a:avLst/>
          </a:prstGeom>
          <a:noFill/>
        </p:spPr>
        <p:txBody>
          <a:bodyPr wrap="square" rtlCol="0">
            <a:spAutoFit/>
          </a:bodyPr>
          <a:lstStyle/>
          <a:p>
            <a:r>
              <a:rPr kumimoji="1" lang="ja-JP" altLang="en-US" sz="5400" dirty="0"/>
              <a:t>新型コロナウイルス感染症に</a:t>
            </a:r>
            <a:endParaRPr kumimoji="1" lang="en-US" altLang="ja-JP" sz="5400" dirty="0"/>
          </a:p>
          <a:p>
            <a:r>
              <a:rPr lang="ja-JP" altLang="en-US" sz="5400" dirty="0"/>
              <a:t>　　</a:t>
            </a:r>
            <a:r>
              <a:rPr kumimoji="1" lang="ja-JP" altLang="en-US" sz="5400" dirty="0"/>
              <a:t>対して</a:t>
            </a:r>
            <a:r>
              <a:rPr lang="ja-JP" altLang="en-US" sz="5400" dirty="0"/>
              <a:t>園の対応を</a:t>
            </a:r>
            <a:endParaRPr lang="en-US" altLang="ja-JP" sz="5400" dirty="0"/>
          </a:p>
          <a:p>
            <a:r>
              <a:rPr lang="ja-JP" altLang="en-US" sz="5400" dirty="0"/>
              <a:t>　　　見てみましょう</a:t>
            </a:r>
            <a:endParaRPr kumimoji="1" lang="ja-JP" altLang="en-US" sz="5400" dirty="0"/>
          </a:p>
        </p:txBody>
      </p:sp>
      <p:sp>
        <p:nvSpPr>
          <p:cNvPr id="4" name="スライド番号プレースホルダー 3">
            <a:extLst>
              <a:ext uri="{FF2B5EF4-FFF2-40B4-BE49-F238E27FC236}">
                <a16:creationId xmlns:a16="http://schemas.microsoft.com/office/drawing/2014/main" id="{D4A991CD-5705-96C1-16B7-E8233B80E8C7}"/>
              </a:ext>
            </a:extLst>
          </p:cNvPr>
          <p:cNvSpPr>
            <a:spLocks noGrp="1"/>
          </p:cNvSpPr>
          <p:nvPr>
            <p:ph type="sldNum" sz="quarter" idx="12"/>
          </p:nvPr>
        </p:nvSpPr>
        <p:spPr/>
        <p:txBody>
          <a:bodyPr/>
          <a:lstStyle/>
          <a:p>
            <a:fld id="{5149B776-B537-4DC6-A2FF-3722FC4B3005}" type="slidenum">
              <a:rPr kumimoji="1" lang="ja-JP" altLang="en-US" smtClean="0"/>
              <a:t>3</a:t>
            </a:fld>
            <a:endParaRPr kumimoji="1" lang="ja-JP" altLang="en-US"/>
          </a:p>
        </p:txBody>
      </p:sp>
    </p:spTree>
    <p:extLst>
      <p:ext uri="{BB962C8B-B14F-4D97-AF65-F5344CB8AC3E}">
        <p14:creationId xmlns:p14="http://schemas.microsoft.com/office/powerpoint/2010/main" val="1775471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sp>
        <p:nvSpPr>
          <p:cNvPr id="3" name="テキスト ボックス 2">
            <a:extLst>
              <a:ext uri="{FF2B5EF4-FFF2-40B4-BE49-F238E27FC236}">
                <a16:creationId xmlns:a16="http://schemas.microsoft.com/office/drawing/2014/main" id="{D763C39A-4E76-4352-84D6-F9BCADE1624D}"/>
              </a:ext>
            </a:extLst>
          </p:cNvPr>
          <p:cNvSpPr txBox="1"/>
          <p:nvPr/>
        </p:nvSpPr>
        <p:spPr>
          <a:xfrm>
            <a:off x="3458818" y="2493547"/>
            <a:ext cx="4341411" cy="1569660"/>
          </a:xfrm>
          <a:prstGeom prst="rect">
            <a:avLst/>
          </a:prstGeom>
          <a:noFill/>
        </p:spPr>
        <p:txBody>
          <a:bodyPr wrap="square" rtlCol="0">
            <a:spAutoFit/>
          </a:bodyPr>
          <a:lstStyle/>
          <a:p>
            <a:r>
              <a:rPr kumimoji="1" lang="ja-JP" altLang="en-US" sz="9600" dirty="0"/>
              <a:t>まとめ</a:t>
            </a:r>
          </a:p>
        </p:txBody>
      </p:sp>
      <p:sp>
        <p:nvSpPr>
          <p:cNvPr id="4" name="スライド番号プレースホルダー 3">
            <a:extLst>
              <a:ext uri="{FF2B5EF4-FFF2-40B4-BE49-F238E27FC236}">
                <a16:creationId xmlns:a16="http://schemas.microsoft.com/office/drawing/2014/main" id="{7125EC54-5844-503E-2FA0-D1562AA91BCA}"/>
              </a:ext>
            </a:extLst>
          </p:cNvPr>
          <p:cNvSpPr>
            <a:spLocks noGrp="1"/>
          </p:cNvSpPr>
          <p:nvPr>
            <p:ph type="sldNum" sz="quarter" idx="12"/>
          </p:nvPr>
        </p:nvSpPr>
        <p:spPr/>
        <p:txBody>
          <a:bodyPr/>
          <a:lstStyle/>
          <a:p>
            <a:fld id="{5149B776-B537-4DC6-A2FF-3722FC4B3005}" type="slidenum">
              <a:rPr kumimoji="1" lang="ja-JP" altLang="en-US" smtClean="0"/>
              <a:t>30</a:t>
            </a:fld>
            <a:endParaRPr kumimoji="1" lang="ja-JP" altLang="en-US"/>
          </a:p>
        </p:txBody>
      </p:sp>
    </p:spTree>
    <p:extLst>
      <p:ext uri="{BB962C8B-B14F-4D97-AF65-F5344CB8AC3E}">
        <p14:creationId xmlns:p14="http://schemas.microsoft.com/office/powerpoint/2010/main" val="3414474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sp>
        <p:nvSpPr>
          <p:cNvPr id="3" name="テキスト ボックス 2">
            <a:extLst>
              <a:ext uri="{FF2B5EF4-FFF2-40B4-BE49-F238E27FC236}">
                <a16:creationId xmlns:a16="http://schemas.microsoft.com/office/drawing/2014/main" id="{D763C39A-4E76-4352-84D6-F9BCADE1624D}"/>
              </a:ext>
            </a:extLst>
          </p:cNvPr>
          <p:cNvSpPr txBox="1"/>
          <p:nvPr/>
        </p:nvSpPr>
        <p:spPr>
          <a:xfrm>
            <a:off x="1232453" y="1451927"/>
            <a:ext cx="9040632" cy="1754326"/>
          </a:xfrm>
          <a:prstGeom prst="rect">
            <a:avLst/>
          </a:prstGeom>
          <a:noFill/>
        </p:spPr>
        <p:txBody>
          <a:bodyPr wrap="square" rtlCol="0">
            <a:spAutoFit/>
          </a:bodyPr>
          <a:lstStyle/>
          <a:p>
            <a:r>
              <a:rPr kumimoji="1" lang="ja-JP" altLang="en-US" sz="3600" dirty="0"/>
              <a:t>完璧な感染予防を目指すのではなく、感染予防策と、子どもの安心と育ちを支える保育のバランスを見つけなくてはならない</a:t>
            </a:r>
          </a:p>
        </p:txBody>
      </p:sp>
      <p:sp>
        <p:nvSpPr>
          <p:cNvPr id="4" name="スライド番号プレースホルダー 3">
            <a:extLst>
              <a:ext uri="{FF2B5EF4-FFF2-40B4-BE49-F238E27FC236}">
                <a16:creationId xmlns:a16="http://schemas.microsoft.com/office/drawing/2014/main" id="{7D6B1DC5-1821-9289-8B79-E3AB32EA003A}"/>
              </a:ext>
            </a:extLst>
          </p:cNvPr>
          <p:cNvSpPr>
            <a:spLocks noGrp="1"/>
          </p:cNvSpPr>
          <p:nvPr>
            <p:ph type="sldNum" sz="quarter" idx="12"/>
          </p:nvPr>
        </p:nvSpPr>
        <p:spPr/>
        <p:txBody>
          <a:bodyPr/>
          <a:lstStyle/>
          <a:p>
            <a:fld id="{5149B776-B537-4DC6-A2FF-3722FC4B3005}" type="slidenum">
              <a:rPr kumimoji="1" lang="ja-JP" altLang="en-US" smtClean="0"/>
              <a:t>31</a:t>
            </a:fld>
            <a:endParaRPr kumimoji="1" lang="ja-JP" altLang="en-US"/>
          </a:p>
        </p:txBody>
      </p:sp>
    </p:spTree>
    <p:extLst>
      <p:ext uri="{BB962C8B-B14F-4D97-AF65-F5344CB8AC3E}">
        <p14:creationId xmlns:p14="http://schemas.microsoft.com/office/powerpoint/2010/main" val="3294265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sp>
        <p:nvSpPr>
          <p:cNvPr id="3" name="テキスト ボックス 2">
            <a:extLst>
              <a:ext uri="{FF2B5EF4-FFF2-40B4-BE49-F238E27FC236}">
                <a16:creationId xmlns:a16="http://schemas.microsoft.com/office/drawing/2014/main" id="{D763C39A-4E76-4352-84D6-F9BCADE1624D}"/>
              </a:ext>
            </a:extLst>
          </p:cNvPr>
          <p:cNvSpPr txBox="1"/>
          <p:nvPr/>
        </p:nvSpPr>
        <p:spPr>
          <a:xfrm>
            <a:off x="1232453" y="1451927"/>
            <a:ext cx="9040632" cy="1754326"/>
          </a:xfrm>
          <a:prstGeom prst="rect">
            <a:avLst/>
          </a:prstGeom>
          <a:noFill/>
        </p:spPr>
        <p:txBody>
          <a:bodyPr wrap="square" rtlCol="0">
            <a:spAutoFit/>
          </a:bodyPr>
          <a:lstStyle/>
          <a:p>
            <a:r>
              <a:rPr kumimoji="1" lang="ja-JP" altLang="en-US" sz="3600" dirty="0"/>
              <a:t>完璧な感染予防を目指すのではなく、感染予防策と、子どもの安心と育ちを支える保育のバランスを見つけなくてはならない</a:t>
            </a:r>
          </a:p>
        </p:txBody>
      </p:sp>
      <p:sp>
        <p:nvSpPr>
          <p:cNvPr id="4" name="テキスト ボックス 3">
            <a:extLst>
              <a:ext uri="{FF2B5EF4-FFF2-40B4-BE49-F238E27FC236}">
                <a16:creationId xmlns:a16="http://schemas.microsoft.com/office/drawing/2014/main" id="{E77260CB-4B67-405B-BDF1-A37A72E9B4C9}"/>
              </a:ext>
            </a:extLst>
          </p:cNvPr>
          <p:cNvSpPr txBox="1"/>
          <p:nvPr/>
        </p:nvSpPr>
        <p:spPr>
          <a:xfrm>
            <a:off x="1073426" y="4132842"/>
            <a:ext cx="9199659" cy="646331"/>
          </a:xfrm>
          <a:prstGeom prst="rect">
            <a:avLst/>
          </a:prstGeom>
          <a:noFill/>
        </p:spPr>
        <p:txBody>
          <a:bodyPr wrap="square" rtlCol="0">
            <a:spAutoFit/>
          </a:bodyPr>
          <a:lstStyle/>
          <a:p>
            <a:r>
              <a:rPr kumimoji="1" lang="ja-JP" altLang="en-US" sz="3600" dirty="0"/>
              <a:t>どの園にでも当てはまる正しい答えはない</a:t>
            </a:r>
          </a:p>
        </p:txBody>
      </p:sp>
      <p:sp>
        <p:nvSpPr>
          <p:cNvPr id="5" name="矢印: 下 4">
            <a:extLst>
              <a:ext uri="{FF2B5EF4-FFF2-40B4-BE49-F238E27FC236}">
                <a16:creationId xmlns:a16="http://schemas.microsoft.com/office/drawing/2014/main" id="{4A1C2FC4-83B8-4D51-8D6E-BAAFA90A7BBD}"/>
              </a:ext>
            </a:extLst>
          </p:cNvPr>
          <p:cNvSpPr/>
          <p:nvPr/>
        </p:nvSpPr>
        <p:spPr>
          <a:xfrm>
            <a:off x="4472215" y="3388270"/>
            <a:ext cx="477078" cy="56255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5F5CA9D5-C10B-7C0B-EFE3-24B1B933875C}"/>
              </a:ext>
            </a:extLst>
          </p:cNvPr>
          <p:cNvSpPr>
            <a:spLocks noGrp="1"/>
          </p:cNvSpPr>
          <p:nvPr>
            <p:ph type="sldNum" sz="quarter" idx="12"/>
          </p:nvPr>
        </p:nvSpPr>
        <p:spPr/>
        <p:txBody>
          <a:bodyPr/>
          <a:lstStyle/>
          <a:p>
            <a:fld id="{5149B776-B537-4DC6-A2FF-3722FC4B3005}" type="slidenum">
              <a:rPr kumimoji="1" lang="ja-JP" altLang="en-US" smtClean="0"/>
              <a:t>32</a:t>
            </a:fld>
            <a:endParaRPr kumimoji="1" lang="ja-JP" altLang="en-US"/>
          </a:p>
        </p:txBody>
      </p:sp>
    </p:spTree>
    <p:extLst>
      <p:ext uri="{BB962C8B-B14F-4D97-AF65-F5344CB8AC3E}">
        <p14:creationId xmlns:p14="http://schemas.microsoft.com/office/powerpoint/2010/main" val="2646847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sp>
        <p:nvSpPr>
          <p:cNvPr id="3" name="テキスト ボックス 2">
            <a:extLst>
              <a:ext uri="{FF2B5EF4-FFF2-40B4-BE49-F238E27FC236}">
                <a16:creationId xmlns:a16="http://schemas.microsoft.com/office/drawing/2014/main" id="{D763C39A-4E76-4352-84D6-F9BCADE1624D}"/>
              </a:ext>
            </a:extLst>
          </p:cNvPr>
          <p:cNvSpPr txBox="1"/>
          <p:nvPr/>
        </p:nvSpPr>
        <p:spPr>
          <a:xfrm>
            <a:off x="1232453" y="1451927"/>
            <a:ext cx="9040632" cy="1754326"/>
          </a:xfrm>
          <a:prstGeom prst="rect">
            <a:avLst/>
          </a:prstGeom>
          <a:noFill/>
        </p:spPr>
        <p:txBody>
          <a:bodyPr wrap="square" rtlCol="0">
            <a:spAutoFit/>
          </a:bodyPr>
          <a:lstStyle/>
          <a:p>
            <a:r>
              <a:rPr kumimoji="1" lang="ja-JP" altLang="en-US" sz="3600" dirty="0"/>
              <a:t>完璧な感染予防を目指すのではなく、感染予防策と、子どもの安心と育ちを支える保育のバランスを見つけなくてはならない</a:t>
            </a:r>
          </a:p>
        </p:txBody>
      </p:sp>
      <p:sp>
        <p:nvSpPr>
          <p:cNvPr id="4" name="テキスト ボックス 3">
            <a:extLst>
              <a:ext uri="{FF2B5EF4-FFF2-40B4-BE49-F238E27FC236}">
                <a16:creationId xmlns:a16="http://schemas.microsoft.com/office/drawing/2014/main" id="{E77260CB-4B67-405B-BDF1-A37A72E9B4C9}"/>
              </a:ext>
            </a:extLst>
          </p:cNvPr>
          <p:cNvSpPr txBox="1"/>
          <p:nvPr/>
        </p:nvSpPr>
        <p:spPr>
          <a:xfrm>
            <a:off x="1073426" y="4132842"/>
            <a:ext cx="9199659" cy="646331"/>
          </a:xfrm>
          <a:prstGeom prst="rect">
            <a:avLst/>
          </a:prstGeom>
          <a:noFill/>
        </p:spPr>
        <p:txBody>
          <a:bodyPr wrap="square" rtlCol="0">
            <a:spAutoFit/>
          </a:bodyPr>
          <a:lstStyle/>
          <a:p>
            <a:r>
              <a:rPr kumimoji="1" lang="ja-JP" altLang="en-US" sz="3600" dirty="0"/>
              <a:t>どの園にでも当てはまる正しい答えはない</a:t>
            </a:r>
          </a:p>
        </p:txBody>
      </p:sp>
      <p:sp>
        <p:nvSpPr>
          <p:cNvPr id="5" name="矢印: 下 4">
            <a:extLst>
              <a:ext uri="{FF2B5EF4-FFF2-40B4-BE49-F238E27FC236}">
                <a16:creationId xmlns:a16="http://schemas.microsoft.com/office/drawing/2014/main" id="{4A1C2FC4-83B8-4D51-8D6E-BAAFA90A7BBD}"/>
              </a:ext>
            </a:extLst>
          </p:cNvPr>
          <p:cNvSpPr/>
          <p:nvPr/>
        </p:nvSpPr>
        <p:spPr>
          <a:xfrm>
            <a:off x="4472215" y="3388270"/>
            <a:ext cx="477078" cy="56255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下 5">
            <a:extLst>
              <a:ext uri="{FF2B5EF4-FFF2-40B4-BE49-F238E27FC236}">
                <a16:creationId xmlns:a16="http://schemas.microsoft.com/office/drawing/2014/main" id="{98A4B767-4325-465A-AA0D-63E98716D463}"/>
              </a:ext>
            </a:extLst>
          </p:cNvPr>
          <p:cNvSpPr/>
          <p:nvPr/>
        </p:nvSpPr>
        <p:spPr>
          <a:xfrm>
            <a:off x="4472215" y="4920460"/>
            <a:ext cx="477078" cy="56255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79E3790-A338-4C0D-9A38-020751E4C30E}"/>
              </a:ext>
            </a:extLst>
          </p:cNvPr>
          <p:cNvSpPr txBox="1"/>
          <p:nvPr/>
        </p:nvSpPr>
        <p:spPr>
          <a:xfrm>
            <a:off x="1573842" y="5705762"/>
            <a:ext cx="7307249" cy="646331"/>
          </a:xfrm>
          <a:prstGeom prst="rect">
            <a:avLst/>
          </a:prstGeom>
          <a:noFill/>
        </p:spPr>
        <p:txBody>
          <a:bodyPr wrap="square" rtlCol="0">
            <a:spAutoFit/>
          </a:bodyPr>
          <a:lstStyle/>
          <a:p>
            <a:r>
              <a:rPr kumimoji="1" lang="ja-JP" altLang="en-US" sz="3600" dirty="0"/>
              <a:t>個々の状況に合わせた対応が必要</a:t>
            </a:r>
          </a:p>
        </p:txBody>
      </p:sp>
      <p:sp>
        <p:nvSpPr>
          <p:cNvPr id="7" name="スライド番号プレースホルダー 6">
            <a:extLst>
              <a:ext uri="{FF2B5EF4-FFF2-40B4-BE49-F238E27FC236}">
                <a16:creationId xmlns:a16="http://schemas.microsoft.com/office/drawing/2014/main" id="{50909FEE-BA2E-F92A-DCAE-B9B1A69756CF}"/>
              </a:ext>
            </a:extLst>
          </p:cNvPr>
          <p:cNvSpPr>
            <a:spLocks noGrp="1"/>
          </p:cNvSpPr>
          <p:nvPr>
            <p:ph type="sldNum" sz="quarter" idx="12"/>
          </p:nvPr>
        </p:nvSpPr>
        <p:spPr/>
        <p:txBody>
          <a:bodyPr/>
          <a:lstStyle/>
          <a:p>
            <a:fld id="{5149B776-B537-4DC6-A2FF-3722FC4B3005}" type="slidenum">
              <a:rPr kumimoji="1" lang="ja-JP" altLang="en-US" smtClean="0"/>
              <a:t>33</a:t>
            </a:fld>
            <a:endParaRPr kumimoji="1" lang="ja-JP" altLang="en-US"/>
          </a:p>
        </p:txBody>
      </p:sp>
    </p:spTree>
    <p:extLst>
      <p:ext uri="{BB962C8B-B14F-4D97-AF65-F5344CB8AC3E}">
        <p14:creationId xmlns:p14="http://schemas.microsoft.com/office/powerpoint/2010/main" val="2424066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sp>
        <p:nvSpPr>
          <p:cNvPr id="3" name="テキスト ボックス 2">
            <a:extLst>
              <a:ext uri="{FF2B5EF4-FFF2-40B4-BE49-F238E27FC236}">
                <a16:creationId xmlns:a16="http://schemas.microsoft.com/office/drawing/2014/main" id="{D763C39A-4E76-4352-84D6-F9BCADE1624D}"/>
              </a:ext>
            </a:extLst>
          </p:cNvPr>
          <p:cNvSpPr txBox="1"/>
          <p:nvPr/>
        </p:nvSpPr>
        <p:spPr>
          <a:xfrm>
            <a:off x="731522" y="807871"/>
            <a:ext cx="3768917" cy="923330"/>
          </a:xfrm>
          <a:prstGeom prst="rect">
            <a:avLst/>
          </a:prstGeom>
          <a:noFill/>
        </p:spPr>
        <p:txBody>
          <a:bodyPr wrap="square" rtlCol="0">
            <a:spAutoFit/>
          </a:bodyPr>
          <a:lstStyle/>
          <a:p>
            <a:r>
              <a:rPr kumimoji="1" lang="ja-JP" altLang="en-US" sz="5400" dirty="0"/>
              <a:t>大切なこと</a:t>
            </a:r>
          </a:p>
        </p:txBody>
      </p:sp>
      <p:sp>
        <p:nvSpPr>
          <p:cNvPr id="4" name="テキスト ボックス 3">
            <a:extLst>
              <a:ext uri="{FF2B5EF4-FFF2-40B4-BE49-F238E27FC236}">
                <a16:creationId xmlns:a16="http://schemas.microsoft.com/office/drawing/2014/main" id="{72C700AD-14BF-4FEE-9308-B5965883F327}"/>
              </a:ext>
            </a:extLst>
          </p:cNvPr>
          <p:cNvSpPr txBox="1"/>
          <p:nvPr/>
        </p:nvSpPr>
        <p:spPr>
          <a:xfrm>
            <a:off x="1090653" y="2021559"/>
            <a:ext cx="9040632" cy="4154984"/>
          </a:xfrm>
          <a:prstGeom prst="rect">
            <a:avLst/>
          </a:prstGeom>
          <a:noFill/>
        </p:spPr>
        <p:txBody>
          <a:bodyPr wrap="square" rtlCol="0">
            <a:spAutoFit/>
          </a:bodyPr>
          <a:lstStyle/>
          <a:p>
            <a:r>
              <a:rPr kumimoji="1" lang="ja-JP" altLang="en-US" sz="3600" dirty="0"/>
              <a:t>各園で試行錯誤しながら取り組んでいる</a:t>
            </a:r>
            <a:endParaRPr kumimoji="1" lang="en-US" altLang="ja-JP" sz="3600" dirty="0"/>
          </a:p>
          <a:p>
            <a:r>
              <a:rPr lang="ja-JP" altLang="en-US" sz="1200" dirty="0"/>
              <a:t>　　</a:t>
            </a:r>
            <a:endParaRPr kumimoji="1" lang="en-US" altLang="ja-JP" sz="1200" dirty="0"/>
          </a:p>
          <a:p>
            <a:r>
              <a:rPr kumimoji="1" lang="ja-JP" altLang="en-US" sz="3600" dirty="0"/>
              <a:t>感染予防について</a:t>
            </a:r>
            <a:endParaRPr kumimoji="1" lang="en-US" altLang="ja-JP" sz="3600" dirty="0"/>
          </a:p>
          <a:p>
            <a:r>
              <a:rPr lang="ja-JP" altLang="en-US" sz="3600" dirty="0"/>
              <a:t>　・なにをしたか</a:t>
            </a:r>
            <a:endParaRPr lang="en-US" altLang="ja-JP" sz="3600" dirty="0"/>
          </a:p>
          <a:p>
            <a:r>
              <a:rPr kumimoji="1" lang="ja-JP" altLang="en-US" sz="3600" dirty="0"/>
              <a:t>　・どのような課題が生じたか</a:t>
            </a:r>
            <a:endParaRPr kumimoji="1" lang="en-US" altLang="ja-JP" sz="3600" dirty="0"/>
          </a:p>
          <a:p>
            <a:r>
              <a:rPr lang="ja-JP" altLang="en-US" sz="3600" dirty="0"/>
              <a:t>　・どのように対応したか</a:t>
            </a:r>
            <a:endParaRPr lang="en-US" altLang="ja-JP" sz="3600" dirty="0"/>
          </a:p>
          <a:p>
            <a:r>
              <a:rPr lang="ja-JP" altLang="en-US" sz="3600" dirty="0"/>
              <a:t>　　　　　　　</a:t>
            </a:r>
            <a:r>
              <a:rPr lang="ja-JP" altLang="en-US" sz="3600" dirty="0">
                <a:solidFill>
                  <a:srgbClr val="F81C9F"/>
                </a:solidFill>
              </a:rPr>
              <a:t>記録しておくことが大切</a:t>
            </a:r>
            <a:endParaRPr lang="en-US" altLang="ja-JP" sz="3600" dirty="0">
              <a:solidFill>
                <a:srgbClr val="F81C9F"/>
              </a:solidFill>
            </a:endParaRPr>
          </a:p>
          <a:p>
            <a:r>
              <a:rPr kumimoji="1" lang="ja-JP" altLang="en-US" sz="3600" dirty="0"/>
              <a:t>　　　　　　　</a:t>
            </a:r>
          </a:p>
        </p:txBody>
      </p:sp>
      <p:sp>
        <p:nvSpPr>
          <p:cNvPr id="5" name="スライド番号プレースホルダー 4">
            <a:extLst>
              <a:ext uri="{FF2B5EF4-FFF2-40B4-BE49-F238E27FC236}">
                <a16:creationId xmlns:a16="http://schemas.microsoft.com/office/drawing/2014/main" id="{777953F3-46CA-42E8-A4AB-7589EC8D1FD9}"/>
              </a:ext>
            </a:extLst>
          </p:cNvPr>
          <p:cNvSpPr>
            <a:spLocks noGrp="1"/>
          </p:cNvSpPr>
          <p:nvPr>
            <p:ph type="sldNum" sz="quarter" idx="12"/>
          </p:nvPr>
        </p:nvSpPr>
        <p:spPr/>
        <p:txBody>
          <a:bodyPr/>
          <a:lstStyle/>
          <a:p>
            <a:fld id="{5149B776-B537-4DC6-A2FF-3722FC4B3005}" type="slidenum">
              <a:rPr kumimoji="1" lang="ja-JP" altLang="en-US" smtClean="0"/>
              <a:t>34</a:t>
            </a:fld>
            <a:endParaRPr kumimoji="1" lang="ja-JP" altLang="en-US"/>
          </a:p>
        </p:txBody>
      </p:sp>
    </p:spTree>
    <p:extLst>
      <p:ext uri="{BB962C8B-B14F-4D97-AF65-F5344CB8AC3E}">
        <p14:creationId xmlns:p14="http://schemas.microsoft.com/office/powerpoint/2010/main" val="776475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763C39A-4E76-4352-84D6-F9BCADE1624D}"/>
              </a:ext>
            </a:extLst>
          </p:cNvPr>
          <p:cNvSpPr txBox="1"/>
          <p:nvPr/>
        </p:nvSpPr>
        <p:spPr>
          <a:xfrm>
            <a:off x="2480808" y="2414035"/>
            <a:ext cx="7641201" cy="923330"/>
          </a:xfrm>
          <a:prstGeom prst="rect">
            <a:avLst/>
          </a:prstGeom>
          <a:noFill/>
        </p:spPr>
        <p:txBody>
          <a:bodyPr wrap="square" rtlCol="0">
            <a:spAutoFit/>
          </a:bodyPr>
          <a:lstStyle/>
          <a:p>
            <a:r>
              <a:rPr lang="ja-JP" altLang="en-US" sz="5400" dirty="0"/>
              <a:t>おつかれさまでした</a:t>
            </a:r>
            <a:endParaRPr kumimoji="1" lang="ja-JP" altLang="en-US" sz="5400" dirty="0"/>
          </a:p>
        </p:txBody>
      </p:sp>
      <p:pic>
        <p:nvPicPr>
          <p:cNvPr id="5" name="図 4">
            <a:extLst>
              <a:ext uri="{FF2B5EF4-FFF2-40B4-BE49-F238E27FC236}">
                <a16:creationId xmlns:a16="http://schemas.microsoft.com/office/drawing/2014/main" id="{02F496E1-EF69-47CD-A8B3-D0F18CB1AB9E}"/>
              </a:ext>
            </a:extLst>
          </p:cNvPr>
          <p:cNvPicPr>
            <a:picLocks noChangeAspect="1"/>
          </p:cNvPicPr>
          <p:nvPr/>
        </p:nvPicPr>
        <p:blipFill>
          <a:blip r:embed="rId2"/>
          <a:stretch>
            <a:fillRect/>
          </a:stretch>
        </p:blipFill>
        <p:spPr>
          <a:xfrm>
            <a:off x="2788008" y="3667124"/>
            <a:ext cx="5743741" cy="2303987"/>
          </a:xfrm>
          <a:prstGeom prst="rect">
            <a:avLst/>
          </a:prstGeom>
        </p:spPr>
      </p:pic>
      <p:sp>
        <p:nvSpPr>
          <p:cNvPr id="2" name="スライド番号プレースホルダー 1">
            <a:extLst>
              <a:ext uri="{FF2B5EF4-FFF2-40B4-BE49-F238E27FC236}">
                <a16:creationId xmlns:a16="http://schemas.microsoft.com/office/drawing/2014/main" id="{808D0C6E-EF83-1329-A907-4038EB505154}"/>
              </a:ext>
            </a:extLst>
          </p:cNvPr>
          <p:cNvSpPr>
            <a:spLocks noGrp="1"/>
          </p:cNvSpPr>
          <p:nvPr>
            <p:ph type="sldNum" sz="quarter" idx="12"/>
          </p:nvPr>
        </p:nvSpPr>
        <p:spPr/>
        <p:txBody>
          <a:bodyPr/>
          <a:lstStyle/>
          <a:p>
            <a:fld id="{5149B776-B537-4DC6-A2FF-3722FC4B3005}" type="slidenum">
              <a:rPr kumimoji="1" lang="ja-JP" altLang="en-US" smtClean="0"/>
              <a:t>35</a:t>
            </a:fld>
            <a:endParaRPr kumimoji="1" lang="ja-JP" altLang="en-US"/>
          </a:p>
        </p:txBody>
      </p:sp>
    </p:spTree>
    <p:extLst>
      <p:ext uri="{BB962C8B-B14F-4D97-AF65-F5344CB8AC3E}">
        <p14:creationId xmlns:p14="http://schemas.microsoft.com/office/powerpoint/2010/main" val="2587246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sp>
        <p:nvSpPr>
          <p:cNvPr id="3" name="テキスト ボックス 2">
            <a:extLst>
              <a:ext uri="{FF2B5EF4-FFF2-40B4-BE49-F238E27FC236}">
                <a16:creationId xmlns:a16="http://schemas.microsoft.com/office/drawing/2014/main" id="{D763C39A-4E76-4352-84D6-F9BCADE1624D}"/>
              </a:ext>
            </a:extLst>
          </p:cNvPr>
          <p:cNvSpPr txBox="1"/>
          <p:nvPr/>
        </p:nvSpPr>
        <p:spPr>
          <a:xfrm>
            <a:off x="1367626" y="950995"/>
            <a:ext cx="8682824" cy="4339650"/>
          </a:xfrm>
          <a:prstGeom prst="rect">
            <a:avLst/>
          </a:prstGeom>
          <a:noFill/>
        </p:spPr>
        <p:txBody>
          <a:bodyPr wrap="square" rtlCol="0">
            <a:spAutoFit/>
          </a:bodyPr>
          <a:lstStyle/>
          <a:p>
            <a:r>
              <a:rPr kumimoji="1" lang="ja-JP" altLang="en-US" sz="4000" dirty="0"/>
              <a:t>新型コロナウイルス感染症は</a:t>
            </a:r>
            <a:r>
              <a:rPr lang="ja-JP" altLang="en-US" sz="4000" dirty="0"/>
              <a:t>まだまだ、解明されていないことが多い</a:t>
            </a:r>
            <a:r>
              <a:rPr kumimoji="1" lang="ja-JP" altLang="en-US" sz="4000" dirty="0"/>
              <a:t>感染症です。</a:t>
            </a:r>
            <a:endParaRPr kumimoji="1" lang="en-US" altLang="ja-JP" sz="4000" dirty="0"/>
          </a:p>
          <a:p>
            <a:r>
              <a:rPr kumimoji="1" lang="ja-JP" altLang="en-US" sz="4000" dirty="0"/>
              <a:t>保育現場では、こうすれば大丈夫！という</a:t>
            </a:r>
            <a:r>
              <a:rPr lang="ja-JP" altLang="en-US" sz="4000" dirty="0"/>
              <a:t>ものはなく、手さぐりで対応しているというのが現状です。</a:t>
            </a:r>
            <a:endParaRPr lang="en-US" altLang="ja-JP" sz="4000" dirty="0"/>
          </a:p>
          <a:p>
            <a:endParaRPr kumimoji="1" lang="ja-JP" altLang="en-US" sz="3600" dirty="0"/>
          </a:p>
        </p:txBody>
      </p:sp>
      <p:sp>
        <p:nvSpPr>
          <p:cNvPr id="4" name="スライド番号プレースホルダー 3">
            <a:extLst>
              <a:ext uri="{FF2B5EF4-FFF2-40B4-BE49-F238E27FC236}">
                <a16:creationId xmlns:a16="http://schemas.microsoft.com/office/drawing/2014/main" id="{4DB4686B-A399-8D7B-AE45-1AC1881273FE}"/>
              </a:ext>
            </a:extLst>
          </p:cNvPr>
          <p:cNvSpPr>
            <a:spLocks noGrp="1"/>
          </p:cNvSpPr>
          <p:nvPr>
            <p:ph type="sldNum" sz="quarter" idx="12"/>
          </p:nvPr>
        </p:nvSpPr>
        <p:spPr/>
        <p:txBody>
          <a:bodyPr/>
          <a:lstStyle/>
          <a:p>
            <a:fld id="{5149B776-B537-4DC6-A2FF-3722FC4B3005}" type="slidenum">
              <a:rPr kumimoji="1" lang="ja-JP" altLang="en-US" smtClean="0"/>
              <a:t>4</a:t>
            </a:fld>
            <a:endParaRPr kumimoji="1" lang="ja-JP" altLang="en-US"/>
          </a:p>
        </p:txBody>
      </p:sp>
    </p:spTree>
    <p:extLst>
      <p:ext uri="{BB962C8B-B14F-4D97-AF65-F5344CB8AC3E}">
        <p14:creationId xmlns:p14="http://schemas.microsoft.com/office/powerpoint/2010/main" val="2903480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sp>
        <p:nvSpPr>
          <p:cNvPr id="3" name="テキスト ボックス 2">
            <a:extLst>
              <a:ext uri="{FF2B5EF4-FFF2-40B4-BE49-F238E27FC236}">
                <a16:creationId xmlns:a16="http://schemas.microsoft.com/office/drawing/2014/main" id="{D763C39A-4E76-4352-84D6-F9BCADE1624D}"/>
              </a:ext>
            </a:extLst>
          </p:cNvPr>
          <p:cNvSpPr txBox="1"/>
          <p:nvPr/>
        </p:nvSpPr>
        <p:spPr>
          <a:xfrm>
            <a:off x="1319918" y="1579148"/>
            <a:ext cx="8682824" cy="1323439"/>
          </a:xfrm>
          <a:prstGeom prst="rect">
            <a:avLst/>
          </a:prstGeom>
          <a:noFill/>
        </p:spPr>
        <p:txBody>
          <a:bodyPr wrap="square" rtlCol="0">
            <a:spAutoFit/>
          </a:bodyPr>
          <a:lstStyle/>
          <a:p>
            <a:r>
              <a:rPr kumimoji="1" lang="ja-JP" altLang="en-US" sz="4000" dirty="0"/>
              <a:t>だから</a:t>
            </a:r>
            <a:r>
              <a:rPr kumimoji="1" lang="en-US" altLang="ja-JP" sz="4000" dirty="0"/>
              <a:t>…</a:t>
            </a:r>
          </a:p>
          <a:p>
            <a:r>
              <a:rPr lang="ja-JP" altLang="en-US" sz="4000" dirty="0"/>
              <a:t>なにもしなくていい？</a:t>
            </a:r>
            <a:endParaRPr kumimoji="1" lang="ja-JP" altLang="en-US" sz="4000" dirty="0"/>
          </a:p>
        </p:txBody>
      </p:sp>
      <p:sp>
        <p:nvSpPr>
          <p:cNvPr id="4" name="スライド番号プレースホルダー 3">
            <a:extLst>
              <a:ext uri="{FF2B5EF4-FFF2-40B4-BE49-F238E27FC236}">
                <a16:creationId xmlns:a16="http://schemas.microsoft.com/office/drawing/2014/main" id="{6DE3E772-FB92-63AB-6C3B-40626C2B06C8}"/>
              </a:ext>
            </a:extLst>
          </p:cNvPr>
          <p:cNvSpPr>
            <a:spLocks noGrp="1"/>
          </p:cNvSpPr>
          <p:nvPr>
            <p:ph type="sldNum" sz="quarter" idx="12"/>
          </p:nvPr>
        </p:nvSpPr>
        <p:spPr/>
        <p:txBody>
          <a:bodyPr/>
          <a:lstStyle/>
          <a:p>
            <a:fld id="{5149B776-B537-4DC6-A2FF-3722FC4B3005}" type="slidenum">
              <a:rPr kumimoji="1" lang="ja-JP" altLang="en-US" smtClean="0"/>
              <a:t>5</a:t>
            </a:fld>
            <a:endParaRPr kumimoji="1" lang="ja-JP" altLang="en-US"/>
          </a:p>
        </p:txBody>
      </p:sp>
    </p:spTree>
    <p:extLst>
      <p:ext uri="{BB962C8B-B14F-4D97-AF65-F5344CB8AC3E}">
        <p14:creationId xmlns:p14="http://schemas.microsoft.com/office/powerpoint/2010/main" val="494183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sp>
        <p:nvSpPr>
          <p:cNvPr id="3" name="テキスト ボックス 2">
            <a:extLst>
              <a:ext uri="{FF2B5EF4-FFF2-40B4-BE49-F238E27FC236}">
                <a16:creationId xmlns:a16="http://schemas.microsoft.com/office/drawing/2014/main" id="{D763C39A-4E76-4352-84D6-F9BCADE1624D}"/>
              </a:ext>
            </a:extLst>
          </p:cNvPr>
          <p:cNvSpPr txBox="1"/>
          <p:nvPr/>
        </p:nvSpPr>
        <p:spPr>
          <a:xfrm>
            <a:off x="1296063" y="1579148"/>
            <a:ext cx="9525661" cy="1877437"/>
          </a:xfrm>
          <a:prstGeom prst="rect">
            <a:avLst/>
          </a:prstGeom>
          <a:noFill/>
        </p:spPr>
        <p:txBody>
          <a:bodyPr wrap="square" rtlCol="0">
            <a:spAutoFit/>
          </a:bodyPr>
          <a:lstStyle/>
          <a:p>
            <a:r>
              <a:rPr kumimoji="1" lang="ja-JP" altLang="en-US" sz="4000" dirty="0"/>
              <a:t>だから</a:t>
            </a:r>
            <a:r>
              <a:rPr kumimoji="1" lang="en-US" altLang="ja-JP" sz="4000" dirty="0"/>
              <a:t>…</a:t>
            </a:r>
          </a:p>
          <a:p>
            <a:r>
              <a:rPr lang="ja-JP" altLang="en-US" sz="4000" dirty="0"/>
              <a:t>なにもしなくていい</a:t>
            </a:r>
            <a:endParaRPr lang="en-US" altLang="ja-JP" sz="4000" dirty="0"/>
          </a:p>
          <a:p>
            <a:endParaRPr kumimoji="1" lang="en-US" altLang="ja-JP" sz="3600" dirty="0"/>
          </a:p>
        </p:txBody>
      </p:sp>
      <p:sp>
        <p:nvSpPr>
          <p:cNvPr id="4" name="乗算記号 3">
            <a:extLst>
              <a:ext uri="{FF2B5EF4-FFF2-40B4-BE49-F238E27FC236}">
                <a16:creationId xmlns:a16="http://schemas.microsoft.com/office/drawing/2014/main" id="{DF4C175B-F952-4D4C-9E97-DAD18A332F8E}"/>
              </a:ext>
            </a:extLst>
          </p:cNvPr>
          <p:cNvSpPr/>
          <p:nvPr/>
        </p:nvSpPr>
        <p:spPr>
          <a:xfrm>
            <a:off x="1160891" y="1035657"/>
            <a:ext cx="3975652" cy="2393343"/>
          </a:xfrm>
          <a:prstGeom prst="mathMultiply">
            <a:avLst/>
          </a:prstGeom>
          <a:solidFill>
            <a:srgbClr val="F81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B2DA5CB6-D076-477B-C6C9-80EB8BCCAE48}"/>
              </a:ext>
            </a:extLst>
          </p:cNvPr>
          <p:cNvSpPr>
            <a:spLocks noGrp="1"/>
          </p:cNvSpPr>
          <p:nvPr>
            <p:ph type="sldNum" sz="quarter" idx="12"/>
          </p:nvPr>
        </p:nvSpPr>
        <p:spPr/>
        <p:txBody>
          <a:bodyPr/>
          <a:lstStyle/>
          <a:p>
            <a:fld id="{5149B776-B537-4DC6-A2FF-3722FC4B3005}" type="slidenum">
              <a:rPr kumimoji="1" lang="ja-JP" altLang="en-US" smtClean="0"/>
              <a:t>6</a:t>
            </a:fld>
            <a:endParaRPr kumimoji="1" lang="ja-JP" altLang="en-US"/>
          </a:p>
        </p:txBody>
      </p:sp>
    </p:spTree>
    <p:extLst>
      <p:ext uri="{BB962C8B-B14F-4D97-AF65-F5344CB8AC3E}">
        <p14:creationId xmlns:p14="http://schemas.microsoft.com/office/powerpoint/2010/main" val="2178719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sp>
        <p:nvSpPr>
          <p:cNvPr id="3" name="テキスト ボックス 2">
            <a:extLst>
              <a:ext uri="{FF2B5EF4-FFF2-40B4-BE49-F238E27FC236}">
                <a16:creationId xmlns:a16="http://schemas.microsoft.com/office/drawing/2014/main" id="{D763C39A-4E76-4352-84D6-F9BCADE1624D}"/>
              </a:ext>
            </a:extLst>
          </p:cNvPr>
          <p:cNvSpPr txBox="1"/>
          <p:nvPr/>
        </p:nvSpPr>
        <p:spPr>
          <a:xfrm>
            <a:off x="1296063" y="1579148"/>
            <a:ext cx="9525661" cy="4247317"/>
          </a:xfrm>
          <a:prstGeom prst="rect">
            <a:avLst/>
          </a:prstGeom>
          <a:noFill/>
        </p:spPr>
        <p:txBody>
          <a:bodyPr wrap="square" rtlCol="0">
            <a:spAutoFit/>
          </a:bodyPr>
          <a:lstStyle/>
          <a:p>
            <a:r>
              <a:rPr kumimoji="1" lang="ja-JP" altLang="en-US" sz="3600" dirty="0"/>
              <a:t>だから</a:t>
            </a:r>
            <a:r>
              <a:rPr kumimoji="1" lang="en-US" altLang="ja-JP" sz="3600" dirty="0"/>
              <a:t>…</a:t>
            </a:r>
          </a:p>
          <a:p>
            <a:r>
              <a:rPr lang="ja-JP" altLang="en-US" sz="3600" dirty="0"/>
              <a:t>なにもしなくていい</a:t>
            </a:r>
            <a:endParaRPr lang="en-US" altLang="ja-JP" sz="3600" dirty="0"/>
          </a:p>
          <a:p>
            <a:endParaRPr kumimoji="1" lang="en-US" altLang="ja-JP" sz="3600" dirty="0"/>
          </a:p>
          <a:p>
            <a:r>
              <a:rPr lang="ja-JP" altLang="en-US" sz="5400" dirty="0"/>
              <a:t>保育士は、未来を担う</a:t>
            </a:r>
            <a:endParaRPr lang="en-US" altLang="ja-JP" sz="5400" dirty="0"/>
          </a:p>
          <a:p>
            <a:r>
              <a:rPr kumimoji="1" lang="ja-JP" altLang="en-US" sz="5400" dirty="0"/>
              <a:t>大切な命をお預かり</a:t>
            </a:r>
            <a:endParaRPr kumimoji="1" lang="en-US" altLang="ja-JP" sz="5400" dirty="0"/>
          </a:p>
          <a:p>
            <a:r>
              <a:rPr lang="ja-JP" altLang="en-US" sz="5400" dirty="0"/>
              <a:t>　　　　　　</a:t>
            </a:r>
            <a:r>
              <a:rPr kumimoji="1" lang="ja-JP" altLang="en-US" sz="5400" dirty="0"/>
              <a:t>しています</a:t>
            </a:r>
          </a:p>
        </p:txBody>
      </p:sp>
      <p:sp>
        <p:nvSpPr>
          <p:cNvPr id="4" name="乗算記号 3">
            <a:extLst>
              <a:ext uri="{FF2B5EF4-FFF2-40B4-BE49-F238E27FC236}">
                <a16:creationId xmlns:a16="http://schemas.microsoft.com/office/drawing/2014/main" id="{DF4C175B-F952-4D4C-9E97-DAD18A332F8E}"/>
              </a:ext>
            </a:extLst>
          </p:cNvPr>
          <p:cNvSpPr/>
          <p:nvPr/>
        </p:nvSpPr>
        <p:spPr>
          <a:xfrm>
            <a:off x="1160891" y="1035657"/>
            <a:ext cx="3975652" cy="2393343"/>
          </a:xfrm>
          <a:prstGeom prst="mathMultiply">
            <a:avLst/>
          </a:prstGeom>
          <a:solidFill>
            <a:srgbClr val="F81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B4E103E-02F5-39B9-18A5-EED104A1FAA7}"/>
              </a:ext>
            </a:extLst>
          </p:cNvPr>
          <p:cNvSpPr>
            <a:spLocks noGrp="1"/>
          </p:cNvSpPr>
          <p:nvPr>
            <p:ph type="sldNum" sz="quarter" idx="12"/>
          </p:nvPr>
        </p:nvSpPr>
        <p:spPr/>
        <p:txBody>
          <a:bodyPr/>
          <a:lstStyle/>
          <a:p>
            <a:fld id="{5149B776-B537-4DC6-A2FF-3722FC4B3005}" type="slidenum">
              <a:rPr kumimoji="1" lang="ja-JP" altLang="en-US" smtClean="0"/>
              <a:t>7</a:t>
            </a:fld>
            <a:endParaRPr kumimoji="1" lang="ja-JP" altLang="en-US"/>
          </a:p>
        </p:txBody>
      </p:sp>
    </p:spTree>
    <p:extLst>
      <p:ext uri="{BB962C8B-B14F-4D97-AF65-F5344CB8AC3E}">
        <p14:creationId xmlns:p14="http://schemas.microsoft.com/office/powerpoint/2010/main" val="346633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sp>
        <p:nvSpPr>
          <p:cNvPr id="3" name="テキスト ボックス 2">
            <a:extLst>
              <a:ext uri="{FF2B5EF4-FFF2-40B4-BE49-F238E27FC236}">
                <a16:creationId xmlns:a16="http://schemas.microsoft.com/office/drawing/2014/main" id="{D763C39A-4E76-4352-84D6-F9BCADE1624D}"/>
              </a:ext>
            </a:extLst>
          </p:cNvPr>
          <p:cNvSpPr txBox="1"/>
          <p:nvPr/>
        </p:nvSpPr>
        <p:spPr>
          <a:xfrm>
            <a:off x="1754588" y="1229291"/>
            <a:ext cx="8682824" cy="3785652"/>
          </a:xfrm>
          <a:prstGeom prst="rect">
            <a:avLst/>
          </a:prstGeom>
          <a:noFill/>
        </p:spPr>
        <p:txBody>
          <a:bodyPr wrap="square" rtlCol="0">
            <a:spAutoFit/>
          </a:bodyPr>
          <a:lstStyle/>
          <a:p>
            <a:r>
              <a:rPr kumimoji="1" lang="ja-JP" altLang="en-US" sz="4000" dirty="0"/>
              <a:t>今わかっている</a:t>
            </a:r>
            <a:endParaRPr kumimoji="1" lang="en-US" altLang="ja-JP" sz="4000" dirty="0"/>
          </a:p>
          <a:p>
            <a:r>
              <a:rPr kumimoji="1" lang="ja-JP" altLang="en-US" sz="4000" dirty="0">
                <a:solidFill>
                  <a:srgbClr val="F81C9F"/>
                </a:solidFill>
              </a:rPr>
              <a:t>出来る限りの対応</a:t>
            </a:r>
            <a:r>
              <a:rPr kumimoji="1" lang="ja-JP" altLang="en-US" sz="4000" dirty="0"/>
              <a:t>を</a:t>
            </a:r>
            <a:endParaRPr kumimoji="1" lang="en-US" altLang="ja-JP" sz="4000" dirty="0"/>
          </a:p>
          <a:p>
            <a:r>
              <a:rPr kumimoji="1" lang="ja-JP" altLang="en-US" sz="4000" dirty="0"/>
              <a:t>していきましょう</a:t>
            </a:r>
            <a:endParaRPr kumimoji="1" lang="en-US" altLang="ja-JP" sz="4000" dirty="0"/>
          </a:p>
          <a:p>
            <a:r>
              <a:rPr lang="ja-JP" altLang="en-US" sz="4000" dirty="0"/>
              <a:t>そのために</a:t>
            </a:r>
            <a:endParaRPr lang="en-US" altLang="ja-JP" sz="4000" dirty="0"/>
          </a:p>
          <a:p>
            <a:r>
              <a:rPr kumimoji="1" lang="ja-JP" altLang="en-US" sz="4000" dirty="0">
                <a:solidFill>
                  <a:srgbClr val="F81C9F"/>
                </a:solidFill>
              </a:rPr>
              <a:t>情報を整理</a:t>
            </a:r>
            <a:r>
              <a:rPr kumimoji="1" lang="ja-JP" altLang="en-US" sz="4000" dirty="0"/>
              <a:t>し</a:t>
            </a:r>
            <a:r>
              <a:rPr kumimoji="1" lang="ja-JP" altLang="en-US" sz="4000" dirty="0">
                <a:solidFill>
                  <a:srgbClr val="F81C9F"/>
                </a:solidFill>
              </a:rPr>
              <a:t>対応</a:t>
            </a:r>
            <a:r>
              <a:rPr kumimoji="1" lang="ja-JP" altLang="en-US" sz="4000" dirty="0"/>
              <a:t>について</a:t>
            </a:r>
            <a:endParaRPr kumimoji="1" lang="en-US" altLang="ja-JP" sz="4000" dirty="0"/>
          </a:p>
          <a:p>
            <a:r>
              <a:rPr lang="ja-JP" altLang="en-US" sz="4000" dirty="0"/>
              <a:t>準備しましょう</a:t>
            </a:r>
            <a:endParaRPr kumimoji="1" lang="ja-JP" altLang="en-US" sz="4000" dirty="0"/>
          </a:p>
        </p:txBody>
      </p:sp>
      <p:sp>
        <p:nvSpPr>
          <p:cNvPr id="4" name="スライド番号プレースホルダー 3">
            <a:extLst>
              <a:ext uri="{FF2B5EF4-FFF2-40B4-BE49-F238E27FC236}">
                <a16:creationId xmlns:a16="http://schemas.microsoft.com/office/drawing/2014/main" id="{D06E70AD-91B6-0C86-E289-20CCB06737A8}"/>
              </a:ext>
            </a:extLst>
          </p:cNvPr>
          <p:cNvSpPr>
            <a:spLocks noGrp="1"/>
          </p:cNvSpPr>
          <p:nvPr>
            <p:ph type="sldNum" sz="quarter" idx="12"/>
          </p:nvPr>
        </p:nvSpPr>
        <p:spPr/>
        <p:txBody>
          <a:bodyPr/>
          <a:lstStyle/>
          <a:p>
            <a:fld id="{5149B776-B537-4DC6-A2FF-3722FC4B3005}" type="slidenum">
              <a:rPr kumimoji="1" lang="ja-JP" altLang="en-US" smtClean="0"/>
              <a:t>8</a:t>
            </a:fld>
            <a:endParaRPr kumimoji="1" lang="ja-JP" altLang="en-US"/>
          </a:p>
        </p:txBody>
      </p:sp>
    </p:spTree>
    <p:extLst>
      <p:ext uri="{BB962C8B-B14F-4D97-AF65-F5344CB8AC3E}">
        <p14:creationId xmlns:p14="http://schemas.microsoft.com/office/powerpoint/2010/main" val="2203754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DE18B4-14A1-45B9-9D76-C5995D08936F}"/>
              </a:ext>
            </a:extLst>
          </p:cNvPr>
          <p:cNvPicPr>
            <a:picLocks noChangeAspect="1"/>
          </p:cNvPicPr>
          <p:nvPr/>
        </p:nvPicPr>
        <p:blipFill>
          <a:blip r:embed="rId2"/>
          <a:stretch>
            <a:fillRect/>
          </a:stretch>
        </p:blipFill>
        <p:spPr>
          <a:xfrm>
            <a:off x="9302238" y="3429000"/>
            <a:ext cx="3132937" cy="3132937"/>
          </a:xfrm>
          <a:prstGeom prst="rect">
            <a:avLst/>
          </a:prstGeom>
        </p:spPr>
      </p:pic>
      <p:pic>
        <p:nvPicPr>
          <p:cNvPr id="4" name="図 3">
            <a:extLst>
              <a:ext uri="{FF2B5EF4-FFF2-40B4-BE49-F238E27FC236}">
                <a16:creationId xmlns:a16="http://schemas.microsoft.com/office/drawing/2014/main" id="{DE300831-4938-46A9-BE87-9C66EC58E842}"/>
              </a:ext>
            </a:extLst>
          </p:cNvPr>
          <p:cNvPicPr>
            <a:picLocks noChangeAspect="1"/>
          </p:cNvPicPr>
          <p:nvPr/>
        </p:nvPicPr>
        <p:blipFill rotWithShape="1">
          <a:blip r:embed="rId3"/>
          <a:srcRect l="73931" b="85843"/>
          <a:stretch/>
        </p:blipFill>
        <p:spPr>
          <a:xfrm>
            <a:off x="9197671" y="452093"/>
            <a:ext cx="1986500" cy="907444"/>
          </a:xfrm>
          <a:prstGeom prst="rect">
            <a:avLst/>
          </a:prstGeom>
        </p:spPr>
      </p:pic>
      <p:sp>
        <p:nvSpPr>
          <p:cNvPr id="3" name="テキスト ボックス 2">
            <a:extLst>
              <a:ext uri="{FF2B5EF4-FFF2-40B4-BE49-F238E27FC236}">
                <a16:creationId xmlns:a16="http://schemas.microsoft.com/office/drawing/2014/main" id="{D763C39A-4E76-4352-84D6-F9BCADE1624D}"/>
              </a:ext>
            </a:extLst>
          </p:cNvPr>
          <p:cNvSpPr txBox="1"/>
          <p:nvPr/>
        </p:nvSpPr>
        <p:spPr>
          <a:xfrm>
            <a:off x="3395207" y="628058"/>
            <a:ext cx="5401586" cy="830997"/>
          </a:xfrm>
          <a:prstGeom prst="rect">
            <a:avLst/>
          </a:prstGeom>
          <a:noFill/>
        </p:spPr>
        <p:txBody>
          <a:bodyPr wrap="square" rtlCol="0">
            <a:spAutoFit/>
          </a:bodyPr>
          <a:lstStyle/>
          <a:p>
            <a:r>
              <a:rPr kumimoji="1" lang="ja-JP" altLang="en-US" sz="4800" dirty="0">
                <a:solidFill>
                  <a:srgbClr val="00B050"/>
                </a:solidFill>
              </a:rPr>
              <a:t>感染疑いへの対応</a:t>
            </a:r>
          </a:p>
        </p:txBody>
      </p:sp>
      <p:pic>
        <p:nvPicPr>
          <p:cNvPr id="5" name="図 4">
            <a:extLst>
              <a:ext uri="{FF2B5EF4-FFF2-40B4-BE49-F238E27FC236}">
                <a16:creationId xmlns:a16="http://schemas.microsoft.com/office/drawing/2014/main" id="{985C723A-D080-4749-930F-256B32E353A2}"/>
              </a:ext>
            </a:extLst>
          </p:cNvPr>
          <p:cNvPicPr>
            <a:picLocks noChangeAspect="1"/>
          </p:cNvPicPr>
          <p:nvPr/>
        </p:nvPicPr>
        <p:blipFill rotWithShape="1">
          <a:blip r:embed="rId3"/>
          <a:srcRect r="65408" b="85843"/>
          <a:stretch/>
        </p:blipFill>
        <p:spPr>
          <a:xfrm>
            <a:off x="298172" y="628058"/>
            <a:ext cx="2635859" cy="907444"/>
          </a:xfrm>
          <a:prstGeom prst="rect">
            <a:avLst/>
          </a:prstGeom>
        </p:spPr>
      </p:pic>
      <p:sp>
        <p:nvSpPr>
          <p:cNvPr id="6" name="テキスト ボックス 5">
            <a:extLst>
              <a:ext uri="{FF2B5EF4-FFF2-40B4-BE49-F238E27FC236}">
                <a16:creationId xmlns:a16="http://schemas.microsoft.com/office/drawing/2014/main" id="{52FF7BA5-7E02-4D88-A8DD-20A663544A90}"/>
              </a:ext>
            </a:extLst>
          </p:cNvPr>
          <p:cNvSpPr txBox="1"/>
          <p:nvPr/>
        </p:nvSpPr>
        <p:spPr>
          <a:xfrm>
            <a:off x="693088" y="1814128"/>
            <a:ext cx="9214237" cy="3600986"/>
          </a:xfrm>
          <a:prstGeom prst="rect">
            <a:avLst/>
          </a:prstGeom>
          <a:noFill/>
        </p:spPr>
        <p:txBody>
          <a:bodyPr wrap="square" rtlCol="0">
            <a:spAutoFit/>
          </a:bodyPr>
          <a:lstStyle/>
          <a:p>
            <a:r>
              <a:rPr kumimoji="1" lang="ja-JP" altLang="en-US" sz="4800" dirty="0"/>
              <a:t>職員に対して</a:t>
            </a:r>
            <a:endParaRPr kumimoji="1" lang="en-US" altLang="ja-JP" sz="4800" dirty="0"/>
          </a:p>
          <a:p>
            <a:r>
              <a:rPr lang="ja-JP" altLang="en-US" sz="1400" dirty="0"/>
              <a:t>　</a:t>
            </a:r>
            <a:r>
              <a:rPr lang="ja-JP" altLang="en-US" sz="3600" dirty="0"/>
              <a:t>・休んで受診することの大切さを共有する</a:t>
            </a:r>
            <a:endParaRPr lang="en-US" altLang="ja-JP" sz="3600" dirty="0"/>
          </a:p>
          <a:p>
            <a:r>
              <a:rPr kumimoji="1" lang="ja-JP" altLang="en-US" sz="3600" dirty="0"/>
              <a:t> ・職員自身が毎日、健康観察を行う</a:t>
            </a:r>
            <a:endParaRPr kumimoji="1" lang="en-US" altLang="ja-JP" sz="3600" dirty="0"/>
          </a:p>
          <a:p>
            <a:r>
              <a:rPr lang="ja-JP" altLang="en-US" sz="3600" dirty="0"/>
              <a:t> </a:t>
            </a:r>
            <a:r>
              <a:rPr kumimoji="1" lang="ja-JP" altLang="en-US" sz="3600" dirty="0"/>
              <a:t>・異変を感じたときはすみやかに報告する</a:t>
            </a:r>
            <a:endParaRPr kumimoji="1" lang="en-US" altLang="ja-JP" sz="3600" dirty="0"/>
          </a:p>
          <a:p>
            <a:r>
              <a:rPr lang="ja-JP" altLang="en-US" sz="3600" dirty="0"/>
              <a:t> </a:t>
            </a:r>
            <a:r>
              <a:rPr kumimoji="1" lang="ja-JP" altLang="en-US" sz="3600" dirty="0"/>
              <a:t>・勤務することより「感染拡大の防止」を   </a:t>
            </a:r>
            <a:endParaRPr kumimoji="1" lang="en-US" altLang="ja-JP" sz="3600" dirty="0"/>
          </a:p>
          <a:p>
            <a:r>
              <a:rPr lang="en-US" altLang="ja-JP" sz="3600" dirty="0"/>
              <a:t>     </a:t>
            </a:r>
            <a:r>
              <a:rPr kumimoji="1" lang="ja-JP" altLang="en-US" sz="3600" dirty="0"/>
              <a:t>認識</a:t>
            </a:r>
          </a:p>
        </p:txBody>
      </p:sp>
      <p:sp>
        <p:nvSpPr>
          <p:cNvPr id="7" name="スライド番号プレースホルダー 6">
            <a:extLst>
              <a:ext uri="{FF2B5EF4-FFF2-40B4-BE49-F238E27FC236}">
                <a16:creationId xmlns:a16="http://schemas.microsoft.com/office/drawing/2014/main" id="{7440D4F1-5F9A-1F03-BB90-BCCD9FE428C1}"/>
              </a:ext>
            </a:extLst>
          </p:cNvPr>
          <p:cNvSpPr>
            <a:spLocks noGrp="1"/>
          </p:cNvSpPr>
          <p:nvPr>
            <p:ph type="sldNum" sz="quarter" idx="12"/>
          </p:nvPr>
        </p:nvSpPr>
        <p:spPr/>
        <p:txBody>
          <a:bodyPr/>
          <a:lstStyle/>
          <a:p>
            <a:fld id="{5149B776-B537-4DC6-A2FF-3722FC4B3005}" type="slidenum">
              <a:rPr kumimoji="1" lang="ja-JP" altLang="en-US" smtClean="0"/>
              <a:t>9</a:t>
            </a:fld>
            <a:endParaRPr kumimoji="1" lang="ja-JP" altLang="en-US"/>
          </a:p>
        </p:txBody>
      </p:sp>
    </p:spTree>
    <p:extLst>
      <p:ext uri="{BB962C8B-B14F-4D97-AF65-F5344CB8AC3E}">
        <p14:creationId xmlns:p14="http://schemas.microsoft.com/office/powerpoint/2010/main" val="221274103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1675</Words>
  <Application>Microsoft Office PowerPoint</Application>
  <PresentationFormat>ワイド画面</PresentationFormat>
  <Paragraphs>302</Paragraphs>
  <Slides>35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35</vt:i4>
      </vt:variant>
    </vt:vector>
  </HeadingPairs>
  <TitlesOfParts>
    <vt:vector size="39" baseType="lpstr">
      <vt:lpstr>游ゴシック</vt:lpstr>
      <vt:lpstr>游ゴシック Light</vt:lpstr>
      <vt:lpstr>Arial</vt:lpstr>
      <vt:lpstr>Office テーマ</vt:lpstr>
      <vt:lpstr>新型コロナ感染症と保育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2022-07-21T05:34:22Z</dcterms:created>
  <dcterms:modified xsi:type="dcterms:W3CDTF">2022-07-21T05:37:17Z</dcterms:modified>
</cp:coreProperties>
</file>