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0EC889-67CE-4EBF-9F4E-A4883DA2C14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B368C76C-BFC2-4084-947A-B7ED810DC69D}">
      <dgm:prSet phldrT="[テキスト]"/>
      <dgm:spPr/>
      <dgm:t>
        <a:bodyPr/>
        <a:lstStyle/>
        <a:p>
          <a:r>
            <a:rPr kumimoji="1" lang="ja-JP" altLang="en-US" dirty="0"/>
            <a:t>自分たちの保育経験から培えたこと</a:t>
          </a:r>
          <a:endParaRPr kumimoji="1" lang="en-US" altLang="ja-JP" dirty="0"/>
        </a:p>
      </dgm:t>
    </dgm:pt>
    <dgm:pt modelId="{B01B1E1E-6916-47C6-96BA-664CD2E03745}" type="parTrans" cxnId="{1C631049-C83E-4427-9C66-0D71C5C0F12F}">
      <dgm:prSet/>
      <dgm:spPr/>
      <dgm:t>
        <a:bodyPr/>
        <a:lstStyle/>
        <a:p>
          <a:endParaRPr kumimoji="1" lang="ja-JP" altLang="en-US"/>
        </a:p>
      </dgm:t>
    </dgm:pt>
    <dgm:pt modelId="{ACA25EAD-0895-46B3-94F0-E61F2D2B3C5F}" type="sibTrans" cxnId="{1C631049-C83E-4427-9C66-0D71C5C0F12F}">
      <dgm:prSet/>
      <dgm:spPr/>
      <dgm:t>
        <a:bodyPr/>
        <a:lstStyle/>
        <a:p>
          <a:endParaRPr kumimoji="1" lang="ja-JP" altLang="en-US"/>
        </a:p>
      </dgm:t>
    </dgm:pt>
    <dgm:pt modelId="{17AB00B7-1B24-4085-93D6-9008341CA4AE}">
      <dgm:prSet phldrT="[テキスト]"/>
      <dgm:spPr/>
      <dgm:t>
        <a:bodyPr/>
        <a:lstStyle/>
        <a:p>
          <a:endParaRPr kumimoji="1" lang="ja-JP" altLang="en-US" dirty="0"/>
        </a:p>
      </dgm:t>
    </dgm:pt>
    <dgm:pt modelId="{998B317C-76B2-40FF-9343-F9B881579A0D}" type="parTrans" cxnId="{FC3E25D3-7283-42A8-B7A8-3884F1F51CCA}">
      <dgm:prSet/>
      <dgm:spPr/>
      <dgm:t>
        <a:bodyPr/>
        <a:lstStyle/>
        <a:p>
          <a:endParaRPr kumimoji="1" lang="ja-JP" altLang="en-US"/>
        </a:p>
      </dgm:t>
    </dgm:pt>
    <dgm:pt modelId="{262BDC34-D93F-449D-BD67-7C7E06F053F3}" type="sibTrans" cxnId="{FC3E25D3-7283-42A8-B7A8-3884F1F51CCA}">
      <dgm:prSet/>
      <dgm:spPr/>
      <dgm:t>
        <a:bodyPr/>
        <a:lstStyle/>
        <a:p>
          <a:endParaRPr kumimoji="1" lang="ja-JP" altLang="en-US"/>
        </a:p>
      </dgm:t>
    </dgm:pt>
    <dgm:pt modelId="{8D9CBB85-B7D4-4E9A-8111-15F83D93F2D2}">
      <dgm:prSet phldrT="[テキスト]"/>
      <dgm:spPr/>
      <dgm:t>
        <a:bodyPr/>
        <a:lstStyle/>
        <a:p>
          <a:r>
            <a:rPr kumimoji="1" lang="ja-JP" altLang="en-US" dirty="0"/>
            <a:t>保育経験年数別</a:t>
          </a:r>
          <a:endParaRPr kumimoji="1" lang="en-US" altLang="ja-JP" dirty="0"/>
        </a:p>
        <a:p>
          <a:r>
            <a:rPr kumimoji="1" lang="ja-JP" altLang="en-US" dirty="0"/>
            <a:t>到達目標</a:t>
          </a:r>
        </a:p>
      </dgm:t>
    </dgm:pt>
    <dgm:pt modelId="{3FE98738-E24A-4228-882E-1460391C6E73}" type="parTrans" cxnId="{74B07222-C2E2-4004-84B2-2BB9A252FDF8}">
      <dgm:prSet/>
      <dgm:spPr/>
      <dgm:t>
        <a:bodyPr/>
        <a:lstStyle/>
        <a:p>
          <a:endParaRPr kumimoji="1" lang="ja-JP" altLang="en-US"/>
        </a:p>
      </dgm:t>
    </dgm:pt>
    <dgm:pt modelId="{836BE3C3-3C59-4732-A54E-C991042268AD}" type="sibTrans" cxnId="{74B07222-C2E2-4004-84B2-2BB9A252FDF8}">
      <dgm:prSet/>
      <dgm:spPr/>
      <dgm:t>
        <a:bodyPr/>
        <a:lstStyle/>
        <a:p>
          <a:endParaRPr kumimoji="1" lang="ja-JP" altLang="en-US"/>
        </a:p>
      </dgm:t>
    </dgm:pt>
    <dgm:pt modelId="{8EDF333E-5432-4FC0-AB35-48201BE525E4}">
      <dgm:prSet phldrT="[テキスト]"/>
      <dgm:spPr/>
      <dgm:t>
        <a:bodyPr/>
        <a:lstStyle/>
        <a:p>
          <a:endParaRPr kumimoji="1" lang="ja-JP" altLang="en-US" dirty="0"/>
        </a:p>
      </dgm:t>
    </dgm:pt>
    <dgm:pt modelId="{ACB979ED-9E13-4E32-B18A-AC49353B8D0D}" type="parTrans" cxnId="{EDA50F68-6F83-4E2B-A126-70B6ED4FF821}">
      <dgm:prSet/>
      <dgm:spPr/>
      <dgm:t>
        <a:bodyPr/>
        <a:lstStyle/>
        <a:p>
          <a:endParaRPr kumimoji="1" lang="ja-JP" altLang="en-US"/>
        </a:p>
      </dgm:t>
    </dgm:pt>
    <dgm:pt modelId="{5380DB02-EEFB-4FAC-BDA2-0397F4DEAC93}" type="sibTrans" cxnId="{EDA50F68-6F83-4E2B-A126-70B6ED4FF821}">
      <dgm:prSet/>
      <dgm:spPr/>
      <dgm:t>
        <a:bodyPr/>
        <a:lstStyle/>
        <a:p>
          <a:endParaRPr kumimoji="1" lang="ja-JP" altLang="en-US"/>
        </a:p>
      </dgm:t>
    </dgm:pt>
    <dgm:pt modelId="{FAD65B71-88DB-47C1-9C0F-FD9154BC0850}">
      <dgm:prSet phldrT="[テキスト]"/>
      <dgm:spPr/>
      <dgm:t>
        <a:bodyPr/>
        <a:lstStyle/>
        <a:p>
          <a:endParaRPr kumimoji="1" lang="ja-JP" altLang="en-US" dirty="0"/>
        </a:p>
      </dgm:t>
    </dgm:pt>
    <dgm:pt modelId="{7DACBFF0-A44C-441D-9EC6-1F3979A8A1E4}" type="parTrans" cxnId="{7F0B92D6-79F4-49A9-8DB1-60CAA607B8F2}">
      <dgm:prSet/>
      <dgm:spPr/>
      <dgm:t>
        <a:bodyPr/>
        <a:lstStyle/>
        <a:p>
          <a:endParaRPr kumimoji="1" lang="ja-JP" altLang="en-US"/>
        </a:p>
      </dgm:t>
    </dgm:pt>
    <dgm:pt modelId="{32977DF9-B2D6-49E9-80DA-463CE6AEE726}" type="sibTrans" cxnId="{7F0B92D6-79F4-49A9-8DB1-60CAA607B8F2}">
      <dgm:prSet/>
      <dgm:spPr/>
      <dgm:t>
        <a:bodyPr/>
        <a:lstStyle/>
        <a:p>
          <a:endParaRPr kumimoji="1" lang="ja-JP" altLang="en-US"/>
        </a:p>
      </dgm:t>
    </dgm:pt>
    <dgm:pt modelId="{E99C1D97-24CC-4B19-BFB5-C6197BEA75AB}">
      <dgm:prSet phldrT="[テキスト]"/>
      <dgm:spPr/>
      <dgm:t>
        <a:bodyPr/>
        <a:lstStyle/>
        <a:p>
          <a:r>
            <a:rPr kumimoji="1" lang="ja-JP" altLang="en-US" dirty="0"/>
            <a:t>その為に必要な環境や研修・体験について</a:t>
          </a:r>
        </a:p>
      </dgm:t>
    </dgm:pt>
    <dgm:pt modelId="{F81FD733-021E-48D7-947B-88BC1AFB7DE1}" type="parTrans" cxnId="{E793AE33-AC44-48A7-9BBF-62F132B6DCA4}">
      <dgm:prSet/>
      <dgm:spPr/>
      <dgm:t>
        <a:bodyPr/>
        <a:lstStyle/>
        <a:p>
          <a:endParaRPr kumimoji="1" lang="ja-JP" altLang="en-US"/>
        </a:p>
      </dgm:t>
    </dgm:pt>
    <dgm:pt modelId="{93CF95A7-528D-4F6A-B611-0D1ABB64B18B}" type="sibTrans" cxnId="{E793AE33-AC44-48A7-9BBF-62F132B6DCA4}">
      <dgm:prSet/>
      <dgm:spPr/>
      <dgm:t>
        <a:bodyPr/>
        <a:lstStyle/>
        <a:p>
          <a:endParaRPr kumimoji="1" lang="ja-JP" altLang="en-US"/>
        </a:p>
      </dgm:t>
    </dgm:pt>
    <dgm:pt modelId="{A53F7A27-9C88-4647-9471-05D11CE430BB}">
      <dgm:prSet phldrT="[テキスト]"/>
      <dgm:spPr/>
      <dgm:t>
        <a:bodyPr/>
        <a:lstStyle/>
        <a:p>
          <a:endParaRPr kumimoji="1" lang="ja-JP" altLang="en-US" dirty="0"/>
        </a:p>
      </dgm:t>
    </dgm:pt>
    <dgm:pt modelId="{CE60259F-4DF8-4800-8456-12CA48402801}" type="parTrans" cxnId="{99C9345D-2522-4594-BBBF-9012B8B019CB}">
      <dgm:prSet/>
      <dgm:spPr/>
      <dgm:t>
        <a:bodyPr/>
        <a:lstStyle/>
        <a:p>
          <a:endParaRPr kumimoji="1" lang="ja-JP" altLang="en-US"/>
        </a:p>
      </dgm:t>
    </dgm:pt>
    <dgm:pt modelId="{8691F1D8-9E69-402F-8665-1F52F21838C7}" type="sibTrans" cxnId="{99C9345D-2522-4594-BBBF-9012B8B019CB}">
      <dgm:prSet/>
      <dgm:spPr/>
      <dgm:t>
        <a:bodyPr/>
        <a:lstStyle/>
        <a:p>
          <a:endParaRPr kumimoji="1" lang="ja-JP" altLang="en-US"/>
        </a:p>
      </dgm:t>
    </dgm:pt>
    <dgm:pt modelId="{E877674E-A36A-4EE0-9CA6-78051F0ADB79}">
      <dgm:prSet phldrT="[テキスト]"/>
      <dgm:spPr/>
      <dgm:t>
        <a:bodyPr/>
        <a:lstStyle/>
        <a:p>
          <a:endParaRPr kumimoji="1" lang="ja-JP" altLang="en-US" dirty="0"/>
        </a:p>
      </dgm:t>
    </dgm:pt>
    <dgm:pt modelId="{F211F188-A6A1-492A-AB00-560B3EE29069}" type="parTrans" cxnId="{93383DDF-DC20-46B6-A3DB-A002BB157323}">
      <dgm:prSet/>
      <dgm:spPr/>
      <dgm:t>
        <a:bodyPr/>
        <a:lstStyle/>
        <a:p>
          <a:endParaRPr kumimoji="1" lang="ja-JP" altLang="en-US"/>
        </a:p>
      </dgm:t>
    </dgm:pt>
    <dgm:pt modelId="{0D96F710-74EC-41C7-9106-F2B416BD7B51}" type="sibTrans" cxnId="{93383DDF-DC20-46B6-A3DB-A002BB157323}">
      <dgm:prSet/>
      <dgm:spPr/>
      <dgm:t>
        <a:bodyPr/>
        <a:lstStyle/>
        <a:p>
          <a:endParaRPr kumimoji="1" lang="ja-JP" altLang="en-US"/>
        </a:p>
      </dgm:t>
    </dgm:pt>
    <dgm:pt modelId="{785D394E-2CEB-41FE-9A13-92898A0CF3D5}">
      <dgm:prSet phldrT="[テキスト]"/>
      <dgm:spPr/>
      <dgm:t>
        <a:bodyPr/>
        <a:lstStyle/>
        <a:p>
          <a:endParaRPr kumimoji="1" lang="ja-JP" altLang="en-US" dirty="0"/>
        </a:p>
      </dgm:t>
    </dgm:pt>
    <dgm:pt modelId="{5D506F0F-4595-44F4-8DDA-709F0EDCFCA4}" type="parTrans" cxnId="{FE555714-B8CE-42C5-8672-6463FE0DB120}">
      <dgm:prSet/>
      <dgm:spPr/>
      <dgm:t>
        <a:bodyPr/>
        <a:lstStyle/>
        <a:p>
          <a:endParaRPr kumimoji="1" lang="ja-JP" altLang="en-US"/>
        </a:p>
      </dgm:t>
    </dgm:pt>
    <dgm:pt modelId="{CA5517FF-B27A-4AEC-9A18-E5E2E246D28E}" type="sibTrans" cxnId="{FE555714-B8CE-42C5-8672-6463FE0DB120}">
      <dgm:prSet/>
      <dgm:spPr/>
      <dgm:t>
        <a:bodyPr/>
        <a:lstStyle/>
        <a:p>
          <a:endParaRPr kumimoji="1" lang="ja-JP" altLang="en-US"/>
        </a:p>
      </dgm:t>
    </dgm:pt>
    <dgm:pt modelId="{66E10605-24A6-4313-8C99-0F9C76E82309}">
      <dgm:prSet phldrT="[テキスト]"/>
      <dgm:spPr/>
      <dgm:t>
        <a:bodyPr/>
        <a:lstStyle/>
        <a:p>
          <a:endParaRPr kumimoji="1" lang="ja-JP" altLang="en-US" dirty="0"/>
        </a:p>
      </dgm:t>
    </dgm:pt>
    <dgm:pt modelId="{2A7D5838-8615-4D7D-98C0-7CD5C0CF1D18}" type="parTrans" cxnId="{E6599367-AAF7-4854-8DFB-F1528EEDFF36}">
      <dgm:prSet/>
      <dgm:spPr/>
      <dgm:t>
        <a:bodyPr/>
        <a:lstStyle/>
        <a:p>
          <a:endParaRPr kumimoji="1" lang="ja-JP" altLang="en-US"/>
        </a:p>
      </dgm:t>
    </dgm:pt>
    <dgm:pt modelId="{1CE48178-413E-4FD8-B8B0-BE0494B8B738}" type="sibTrans" cxnId="{E6599367-AAF7-4854-8DFB-F1528EEDFF36}">
      <dgm:prSet/>
      <dgm:spPr/>
      <dgm:t>
        <a:bodyPr/>
        <a:lstStyle/>
        <a:p>
          <a:endParaRPr kumimoji="1" lang="ja-JP" altLang="en-US"/>
        </a:p>
      </dgm:t>
    </dgm:pt>
    <dgm:pt modelId="{F73C91E8-2747-422B-B226-65614F05D515}">
      <dgm:prSet phldrT="[テキスト]"/>
      <dgm:spPr/>
      <dgm:t>
        <a:bodyPr/>
        <a:lstStyle/>
        <a:p>
          <a:endParaRPr kumimoji="1" lang="ja-JP" altLang="en-US" dirty="0"/>
        </a:p>
      </dgm:t>
    </dgm:pt>
    <dgm:pt modelId="{37530E20-C884-4BFC-9435-F87D6AB4A035}" type="parTrans" cxnId="{96E3898C-BE70-4299-8B0F-9F3C8AE7E8C7}">
      <dgm:prSet/>
      <dgm:spPr/>
      <dgm:t>
        <a:bodyPr/>
        <a:lstStyle/>
        <a:p>
          <a:endParaRPr kumimoji="1" lang="ja-JP" altLang="en-US"/>
        </a:p>
      </dgm:t>
    </dgm:pt>
    <dgm:pt modelId="{95BB23BC-80CF-4A71-90C0-0FB5C4F71956}" type="sibTrans" cxnId="{96E3898C-BE70-4299-8B0F-9F3C8AE7E8C7}">
      <dgm:prSet/>
      <dgm:spPr/>
      <dgm:t>
        <a:bodyPr/>
        <a:lstStyle/>
        <a:p>
          <a:endParaRPr kumimoji="1" lang="ja-JP" altLang="en-US"/>
        </a:p>
      </dgm:t>
    </dgm:pt>
    <dgm:pt modelId="{AA180D28-2CD8-47F0-AC0D-BBB01B3DE06D}" type="pres">
      <dgm:prSet presAssocID="{F80EC889-67CE-4EBF-9F4E-A4883DA2C14D}" presName="linearFlow" presStyleCnt="0">
        <dgm:presLayoutVars>
          <dgm:dir/>
          <dgm:animLvl val="lvl"/>
          <dgm:resizeHandles val="exact"/>
        </dgm:presLayoutVars>
      </dgm:prSet>
      <dgm:spPr/>
    </dgm:pt>
    <dgm:pt modelId="{9D7E1A11-302B-47CF-8485-1E75B2FD1DDE}" type="pres">
      <dgm:prSet presAssocID="{B368C76C-BFC2-4084-947A-B7ED810DC69D}" presName="composite" presStyleCnt="0"/>
      <dgm:spPr/>
    </dgm:pt>
    <dgm:pt modelId="{22495347-7638-4BB2-A0FE-5D60673B8FA4}" type="pres">
      <dgm:prSet presAssocID="{B368C76C-BFC2-4084-947A-B7ED810DC69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FED68670-0B7B-46B5-8D8F-F29330240F33}" type="pres">
      <dgm:prSet presAssocID="{B368C76C-BFC2-4084-947A-B7ED810DC69D}" presName="descendantText" presStyleLbl="alignAcc1" presStyleIdx="0" presStyleCnt="3">
        <dgm:presLayoutVars>
          <dgm:bulletEnabled val="1"/>
        </dgm:presLayoutVars>
      </dgm:prSet>
      <dgm:spPr/>
    </dgm:pt>
    <dgm:pt modelId="{13D8A866-08F2-40F6-A29F-BE15019E6EE4}" type="pres">
      <dgm:prSet presAssocID="{ACA25EAD-0895-46B3-94F0-E61F2D2B3C5F}" presName="sp" presStyleCnt="0"/>
      <dgm:spPr/>
    </dgm:pt>
    <dgm:pt modelId="{01AD0A83-9A9C-4E72-80CF-A56040D2B284}" type="pres">
      <dgm:prSet presAssocID="{8D9CBB85-B7D4-4E9A-8111-15F83D93F2D2}" presName="composite" presStyleCnt="0"/>
      <dgm:spPr/>
    </dgm:pt>
    <dgm:pt modelId="{FF80F6B3-332F-484F-BA91-DBF6C2DBDC3E}" type="pres">
      <dgm:prSet presAssocID="{8D9CBB85-B7D4-4E9A-8111-15F83D93F2D2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ACFF512-DF89-4F30-B970-A022B24289D2}" type="pres">
      <dgm:prSet presAssocID="{8D9CBB85-B7D4-4E9A-8111-15F83D93F2D2}" presName="descendantText" presStyleLbl="alignAcc1" presStyleIdx="1" presStyleCnt="3">
        <dgm:presLayoutVars>
          <dgm:bulletEnabled val="1"/>
        </dgm:presLayoutVars>
      </dgm:prSet>
      <dgm:spPr/>
    </dgm:pt>
    <dgm:pt modelId="{67914C54-3168-4E79-A367-BCCA15CD4484}" type="pres">
      <dgm:prSet presAssocID="{836BE3C3-3C59-4732-A54E-C991042268AD}" presName="sp" presStyleCnt="0"/>
      <dgm:spPr/>
    </dgm:pt>
    <dgm:pt modelId="{D37EFD96-0390-4B10-8499-B733D42CEC06}" type="pres">
      <dgm:prSet presAssocID="{E99C1D97-24CC-4B19-BFB5-C6197BEA75AB}" presName="composite" presStyleCnt="0"/>
      <dgm:spPr/>
    </dgm:pt>
    <dgm:pt modelId="{C6FA8640-70F3-4342-B8DE-EE220B68380C}" type="pres">
      <dgm:prSet presAssocID="{E99C1D97-24CC-4B19-BFB5-C6197BEA75A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EC9F3AC-697B-4C8C-B47D-BE1F911A044F}" type="pres">
      <dgm:prSet presAssocID="{E99C1D97-24CC-4B19-BFB5-C6197BEA75A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447F2A01-FC6B-470A-852B-117651813D5E}" type="presOf" srcId="{8D9CBB85-B7D4-4E9A-8111-15F83D93F2D2}" destId="{FF80F6B3-332F-484F-BA91-DBF6C2DBDC3E}" srcOrd="0" destOrd="0" presId="urn:microsoft.com/office/officeart/2005/8/layout/chevron2"/>
    <dgm:cxn modelId="{FE555714-B8CE-42C5-8672-6463FE0DB120}" srcId="{E99C1D97-24CC-4B19-BFB5-C6197BEA75AB}" destId="{785D394E-2CEB-41FE-9A13-92898A0CF3D5}" srcOrd="2" destOrd="0" parTransId="{5D506F0F-4595-44F4-8DDA-709F0EDCFCA4}" sibTransId="{CA5517FF-B27A-4AEC-9A18-E5E2E246D28E}"/>
    <dgm:cxn modelId="{0D75CC20-E5AE-4257-B5D2-690C46D194E6}" type="presOf" srcId="{F73C91E8-2747-422B-B226-65614F05D515}" destId="{FED68670-0B7B-46B5-8D8F-F29330240F33}" srcOrd="0" destOrd="1" presId="urn:microsoft.com/office/officeart/2005/8/layout/chevron2"/>
    <dgm:cxn modelId="{D4300F21-E0CE-4E60-94A4-2DF95190CCA2}" type="presOf" srcId="{FAD65B71-88DB-47C1-9C0F-FD9154BC0850}" destId="{BACFF512-DF89-4F30-B970-A022B24289D2}" srcOrd="0" destOrd="2" presId="urn:microsoft.com/office/officeart/2005/8/layout/chevron2"/>
    <dgm:cxn modelId="{74B07222-C2E2-4004-84B2-2BB9A252FDF8}" srcId="{F80EC889-67CE-4EBF-9F4E-A4883DA2C14D}" destId="{8D9CBB85-B7D4-4E9A-8111-15F83D93F2D2}" srcOrd="1" destOrd="0" parTransId="{3FE98738-E24A-4228-882E-1460391C6E73}" sibTransId="{836BE3C3-3C59-4732-A54E-C991042268AD}"/>
    <dgm:cxn modelId="{C2A3B324-DEFE-4562-80DF-DFF100677BEB}" type="presOf" srcId="{F80EC889-67CE-4EBF-9F4E-A4883DA2C14D}" destId="{AA180D28-2CD8-47F0-AC0D-BBB01B3DE06D}" srcOrd="0" destOrd="0" presId="urn:microsoft.com/office/officeart/2005/8/layout/chevron2"/>
    <dgm:cxn modelId="{E793AE33-AC44-48A7-9BBF-62F132B6DCA4}" srcId="{F80EC889-67CE-4EBF-9F4E-A4883DA2C14D}" destId="{E99C1D97-24CC-4B19-BFB5-C6197BEA75AB}" srcOrd="2" destOrd="0" parTransId="{F81FD733-021E-48D7-947B-88BC1AFB7DE1}" sibTransId="{93CF95A7-528D-4F6A-B611-0D1ABB64B18B}"/>
    <dgm:cxn modelId="{19EB083D-7236-45D9-BAB3-F610AD2F1884}" type="presOf" srcId="{66E10605-24A6-4313-8C99-0F9C76E82309}" destId="{BACFF512-DF89-4F30-B970-A022B24289D2}" srcOrd="0" destOrd="1" presId="urn:microsoft.com/office/officeart/2005/8/layout/chevron2"/>
    <dgm:cxn modelId="{99C9345D-2522-4594-BBBF-9012B8B019CB}" srcId="{E99C1D97-24CC-4B19-BFB5-C6197BEA75AB}" destId="{A53F7A27-9C88-4647-9471-05D11CE430BB}" srcOrd="0" destOrd="0" parTransId="{CE60259F-4DF8-4800-8456-12CA48402801}" sibTransId="{8691F1D8-9E69-402F-8665-1F52F21838C7}"/>
    <dgm:cxn modelId="{B9B18D41-BCDB-4797-9F69-334C23B2FFDE}" type="presOf" srcId="{785D394E-2CEB-41FE-9A13-92898A0CF3D5}" destId="{6EC9F3AC-697B-4C8C-B47D-BE1F911A044F}" srcOrd="0" destOrd="2" presId="urn:microsoft.com/office/officeart/2005/8/layout/chevron2"/>
    <dgm:cxn modelId="{DF3CEF42-44A3-4264-A0DD-01824E99C256}" type="presOf" srcId="{E877674E-A36A-4EE0-9CA6-78051F0ADB79}" destId="{6EC9F3AC-697B-4C8C-B47D-BE1F911A044F}" srcOrd="0" destOrd="1" presId="urn:microsoft.com/office/officeart/2005/8/layout/chevron2"/>
    <dgm:cxn modelId="{E6599367-AAF7-4854-8DFB-F1528EEDFF36}" srcId="{8D9CBB85-B7D4-4E9A-8111-15F83D93F2D2}" destId="{66E10605-24A6-4313-8C99-0F9C76E82309}" srcOrd="1" destOrd="0" parTransId="{2A7D5838-8615-4D7D-98C0-7CD5C0CF1D18}" sibTransId="{1CE48178-413E-4FD8-B8B0-BE0494B8B738}"/>
    <dgm:cxn modelId="{EDA50F68-6F83-4E2B-A126-70B6ED4FF821}" srcId="{8D9CBB85-B7D4-4E9A-8111-15F83D93F2D2}" destId="{8EDF333E-5432-4FC0-AB35-48201BE525E4}" srcOrd="0" destOrd="0" parTransId="{ACB979ED-9E13-4E32-B18A-AC49353B8D0D}" sibTransId="{5380DB02-EEFB-4FAC-BDA2-0397F4DEAC93}"/>
    <dgm:cxn modelId="{1C631049-C83E-4427-9C66-0D71C5C0F12F}" srcId="{F80EC889-67CE-4EBF-9F4E-A4883DA2C14D}" destId="{B368C76C-BFC2-4084-947A-B7ED810DC69D}" srcOrd="0" destOrd="0" parTransId="{B01B1E1E-6916-47C6-96BA-664CD2E03745}" sibTransId="{ACA25EAD-0895-46B3-94F0-E61F2D2B3C5F}"/>
    <dgm:cxn modelId="{906C9853-7B13-4555-92B8-7045C8D10299}" type="presOf" srcId="{A53F7A27-9C88-4647-9471-05D11CE430BB}" destId="{6EC9F3AC-697B-4C8C-B47D-BE1F911A044F}" srcOrd="0" destOrd="0" presId="urn:microsoft.com/office/officeart/2005/8/layout/chevron2"/>
    <dgm:cxn modelId="{96E3898C-BE70-4299-8B0F-9F3C8AE7E8C7}" srcId="{B368C76C-BFC2-4084-947A-B7ED810DC69D}" destId="{F73C91E8-2747-422B-B226-65614F05D515}" srcOrd="1" destOrd="0" parTransId="{37530E20-C884-4BFC-9435-F87D6AB4A035}" sibTransId="{95BB23BC-80CF-4A71-90C0-0FB5C4F71956}"/>
    <dgm:cxn modelId="{9046F28D-10F5-481C-970F-42A803F4D930}" type="presOf" srcId="{8EDF333E-5432-4FC0-AB35-48201BE525E4}" destId="{BACFF512-DF89-4F30-B970-A022B24289D2}" srcOrd="0" destOrd="0" presId="urn:microsoft.com/office/officeart/2005/8/layout/chevron2"/>
    <dgm:cxn modelId="{59C6DD95-D0CB-45CB-B100-EDE31A0BC09A}" type="presOf" srcId="{E99C1D97-24CC-4B19-BFB5-C6197BEA75AB}" destId="{C6FA8640-70F3-4342-B8DE-EE220B68380C}" srcOrd="0" destOrd="0" presId="urn:microsoft.com/office/officeart/2005/8/layout/chevron2"/>
    <dgm:cxn modelId="{379B40CB-F0C4-40A4-960B-00D1762E8BC2}" type="presOf" srcId="{B368C76C-BFC2-4084-947A-B7ED810DC69D}" destId="{22495347-7638-4BB2-A0FE-5D60673B8FA4}" srcOrd="0" destOrd="0" presId="urn:microsoft.com/office/officeart/2005/8/layout/chevron2"/>
    <dgm:cxn modelId="{FC3E25D3-7283-42A8-B7A8-3884F1F51CCA}" srcId="{B368C76C-BFC2-4084-947A-B7ED810DC69D}" destId="{17AB00B7-1B24-4085-93D6-9008341CA4AE}" srcOrd="0" destOrd="0" parTransId="{998B317C-76B2-40FF-9343-F9B881579A0D}" sibTransId="{262BDC34-D93F-449D-BD67-7C7E06F053F3}"/>
    <dgm:cxn modelId="{7F0B92D6-79F4-49A9-8DB1-60CAA607B8F2}" srcId="{8D9CBB85-B7D4-4E9A-8111-15F83D93F2D2}" destId="{FAD65B71-88DB-47C1-9C0F-FD9154BC0850}" srcOrd="2" destOrd="0" parTransId="{7DACBFF0-A44C-441D-9EC6-1F3979A8A1E4}" sibTransId="{32977DF9-B2D6-49E9-80DA-463CE6AEE726}"/>
    <dgm:cxn modelId="{93383DDF-DC20-46B6-A3DB-A002BB157323}" srcId="{E99C1D97-24CC-4B19-BFB5-C6197BEA75AB}" destId="{E877674E-A36A-4EE0-9CA6-78051F0ADB79}" srcOrd="1" destOrd="0" parTransId="{F211F188-A6A1-492A-AB00-560B3EE29069}" sibTransId="{0D96F710-74EC-41C7-9106-F2B416BD7B51}"/>
    <dgm:cxn modelId="{A8DD28EF-3514-4BEA-B416-9DB0636EFE2C}" type="presOf" srcId="{17AB00B7-1B24-4085-93D6-9008341CA4AE}" destId="{FED68670-0B7B-46B5-8D8F-F29330240F33}" srcOrd="0" destOrd="0" presId="urn:microsoft.com/office/officeart/2005/8/layout/chevron2"/>
    <dgm:cxn modelId="{D9852AB7-F43E-4B15-9196-6384B8BCB193}" type="presParOf" srcId="{AA180D28-2CD8-47F0-AC0D-BBB01B3DE06D}" destId="{9D7E1A11-302B-47CF-8485-1E75B2FD1DDE}" srcOrd="0" destOrd="0" presId="urn:microsoft.com/office/officeart/2005/8/layout/chevron2"/>
    <dgm:cxn modelId="{A27BE576-FB56-41B1-9890-9A0F208EB53B}" type="presParOf" srcId="{9D7E1A11-302B-47CF-8485-1E75B2FD1DDE}" destId="{22495347-7638-4BB2-A0FE-5D60673B8FA4}" srcOrd="0" destOrd="0" presId="urn:microsoft.com/office/officeart/2005/8/layout/chevron2"/>
    <dgm:cxn modelId="{F23376F9-0B0B-4272-A6E0-DD9FFEC000A7}" type="presParOf" srcId="{9D7E1A11-302B-47CF-8485-1E75B2FD1DDE}" destId="{FED68670-0B7B-46B5-8D8F-F29330240F33}" srcOrd="1" destOrd="0" presId="urn:microsoft.com/office/officeart/2005/8/layout/chevron2"/>
    <dgm:cxn modelId="{8D836193-93E9-4ED1-A052-E68CEAA8EE68}" type="presParOf" srcId="{AA180D28-2CD8-47F0-AC0D-BBB01B3DE06D}" destId="{13D8A866-08F2-40F6-A29F-BE15019E6EE4}" srcOrd="1" destOrd="0" presId="urn:microsoft.com/office/officeart/2005/8/layout/chevron2"/>
    <dgm:cxn modelId="{AA0445D7-EB8D-4BBA-A840-429D8C274451}" type="presParOf" srcId="{AA180D28-2CD8-47F0-AC0D-BBB01B3DE06D}" destId="{01AD0A83-9A9C-4E72-80CF-A56040D2B284}" srcOrd="2" destOrd="0" presId="urn:microsoft.com/office/officeart/2005/8/layout/chevron2"/>
    <dgm:cxn modelId="{B5F9C8F0-D80D-4246-98C9-F4A3063F0068}" type="presParOf" srcId="{01AD0A83-9A9C-4E72-80CF-A56040D2B284}" destId="{FF80F6B3-332F-484F-BA91-DBF6C2DBDC3E}" srcOrd="0" destOrd="0" presId="urn:microsoft.com/office/officeart/2005/8/layout/chevron2"/>
    <dgm:cxn modelId="{D6C1A95C-D580-46CC-8C39-B0D1E43FA03A}" type="presParOf" srcId="{01AD0A83-9A9C-4E72-80CF-A56040D2B284}" destId="{BACFF512-DF89-4F30-B970-A022B24289D2}" srcOrd="1" destOrd="0" presId="urn:microsoft.com/office/officeart/2005/8/layout/chevron2"/>
    <dgm:cxn modelId="{7B30700A-8356-49F5-A200-5BC12014330F}" type="presParOf" srcId="{AA180D28-2CD8-47F0-AC0D-BBB01B3DE06D}" destId="{67914C54-3168-4E79-A367-BCCA15CD4484}" srcOrd="3" destOrd="0" presId="urn:microsoft.com/office/officeart/2005/8/layout/chevron2"/>
    <dgm:cxn modelId="{1A580934-A0F3-412F-BE39-1FF9F6147AD5}" type="presParOf" srcId="{AA180D28-2CD8-47F0-AC0D-BBB01B3DE06D}" destId="{D37EFD96-0390-4B10-8499-B733D42CEC06}" srcOrd="4" destOrd="0" presId="urn:microsoft.com/office/officeart/2005/8/layout/chevron2"/>
    <dgm:cxn modelId="{852D829E-F749-42DC-A508-AFF83F9FBB55}" type="presParOf" srcId="{D37EFD96-0390-4B10-8499-B733D42CEC06}" destId="{C6FA8640-70F3-4342-B8DE-EE220B68380C}" srcOrd="0" destOrd="0" presId="urn:microsoft.com/office/officeart/2005/8/layout/chevron2"/>
    <dgm:cxn modelId="{997DE25A-4074-4A50-A7D1-41E6F75F824F}" type="presParOf" srcId="{D37EFD96-0390-4B10-8499-B733D42CEC06}" destId="{6EC9F3AC-697B-4C8C-B47D-BE1F911A044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95347-7638-4BB2-A0FE-5D60673B8FA4}">
      <dsp:nvSpPr>
        <dsp:cNvPr id="0" name=""/>
        <dsp:cNvSpPr/>
      </dsp:nvSpPr>
      <dsp:spPr>
        <a:xfrm rot="5400000">
          <a:off x="-298203" y="299352"/>
          <a:ext cx="1988024" cy="13916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00" kern="1200" dirty="0"/>
            <a:t>自分たちの保育経験から培えたこと</a:t>
          </a:r>
          <a:endParaRPr kumimoji="1" lang="en-US" altLang="ja-JP" sz="1000" kern="1200" dirty="0"/>
        </a:p>
      </dsp:txBody>
      <dsp:txXfrm rot="-5400000">
        <a:off x="1" y="696958"/>
        <a:ext cx="1391617" cy="596407"/>
      </dsp:txXfrm>
    </dsp:sp>
    <dsp:sp modelId="{FED68670-0B7B-46B5-8D8F-F29330240F33}">
      <dsp:nvSpPr>
        <dsp:cNvPr id="0" name=""/>
        <dsp:cNvSpPr/>
      </dsp:nvSpPr>
      <dsp:spPr>
        <a:xfrm rot="5400000">
          <a:off x="5186476" y="-3793710"/>
          <a:ext cx="1292215" cy="88819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kumimoji="1" lang="ja-JP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kumimoji="1" lang="ja-JP" altLang="en-US" sz="1700" kern="1200" dirty="0"/>
        </a:p>
      </dsp:txBody>
      <dsp:txXfrm rot="-5400000">
        <a:off x="1391617" y="64230"/>
        <a:ext cx="8818853" cy="1166053"/>
      </dsp:txXfrm>
    </dsp:sp>
    <dsp:sp modelId="{FF80F6B3-332F-484F-BA91-DBF6C2DBDC3E}">
      <dsp:nvSpPr>
        <dsp:cNvPr id="0" name=""/>
        <dsp:cNvSpPr/>
      </dsp:nvSpPr>
      <dsp:spPr>
        <a:xfrm rot="5400000">
          <a:off x="-298203" y="2096697"/>
          <a:ext cx="1988024" cy="13916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00" kern="1200" dirty="0"/>
            <a:t>保育経験年数別</a:t>
          </a:r>
          <a:endParaRPr kumimoji="1" lang="en-US" altLang="ja-JP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00" kern="1200" dirty="0"/>
            <a:t>到達目標</a:t>
          </a:r>
        </a:p>
      </dsp:txBody>
      <dsp:txXfrm rot="-5400000">
        <a:off x="1" y="2494303"/>
        <a:ext cx="1391617" cy="596407"/>
      </dsp:txXfrm>
    </dsp:sp>
    <dsp:sp modelId="{BACFF512-DF89-4F30-B970-A022B24289D2}">
      <dsp:nvSpPr>
        <dsp:cNvPr id="0" name=""/>
        <dsp:cNvSpPr/>
      </dsp:nvSpPr>
      <dsp:spPr>
        <a:xfrm rot="5400000">
          <a:off x="5186476" y="-1996365"/>
          <a:ext cx="1292215" cy="88819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kumimoji="1" lang="ja-JP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kumimoji="1" lang="ja-JP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kumimoji="1" lang="ja-JP" altLang="en-US" sz="1700" kern="1200" dirty="0"/>
        </a:p>
      </dsp:txBody>
      <dsp:txXfrm rot="-5400000">
        <a:off x="1391617" y="1861575"/>
        <a:ext cx="8818853" cy="1166053"/>
      </dsp:txXfrm>
    </dsp:sp>
    <dsp:sp modelId="{C6FA8640-70F3-4342-B8DE-EE220B68380C}">
      <dsp:nvSpPr>
        <dsp:cNvPr id="0" name=""/>
        <dsp:cNvSpPr/>
      </dsp:nvSpPr>
      <dsp:spPr>
        <a:xfrm rot="5400000">
          <a:off x="-298203" y="3894042"/>
          <a:ext cx="1988024" cy="13916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00" kern="1200" dirty="0"/>
            <a:t>その為に必要な環境や研修・体験について</a:t>
          </a:r>
        </a:p>
      </dsp:txBody>
      <dsp:txXfrm rot="-5400000">
        <a:off x="1" y="4291648"/>
        <a:ext cx="1391617" cy="596407"/>
      </dsp:txXfrm>
    </dsp:sp>
    <dsp:sp modelId="{6EC9F3AC-697B-4C8C-B47D-BE1F911A044F}">
      <dsp:nvSpPr>
        <dsp:cNvPr id="0" name=""/>
        <dsp:cNvSpPr/>
      </dsp:nvSpPr>
      <dsp:spPr>
        <a:xfrm rot="5400000">
          <a:off x="5186476" y="-199020"/>
          <a:ext cx="1292215" cy="88819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kumimoji="1" lang="ja-JP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kumimoji="1" lang="ja-JP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kumimoji="1" lang="ja-JP" altLang="en-US" sz="1700" kern="1200" dirty="0"/>
        </a:p>
      </dsp:txBody>
      <dsp:txXfrm rot="-5400000">
        <a:off x="1391617" y="3658920"/>
        <a:ext cx="8818853" cy="1166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142016-C7AC-F161-047C-9B68C6BA0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5AEE07-9B98-A933-F9D3-B46F149AE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365639-E57D-1F0B-5A80-E48548DB1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C995-D3A2-487C-8792-A666D66755E8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7FB3C6-B5BB-50DB-472B-AC20A8AB6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F58183-0F9B-E400-D9F8-16094F6D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980-6825-40F7-97DB-BF30C21DA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82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C870B-5C0C-3957-9892-9D4272515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EC7D79C-E9E2-C85B-4965-2B1FC2826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CEC4E0-CAB8-ADD7-5A1A-28D84147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C995-D3A2-487C-8792-A666D66755E8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802177-D7A0-2CD2-B18D-B4ED01D9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B8B2DC-6087-395F-01FC-470CF4904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980-6825-40F7-97DB-BF30C21DA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F51ED83-4052-57C9-F5CE-AE99EE5EA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20F379-E8E6-D922-5B49-AE54FF3D4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00CDA0-EABC-7578-A3C2-49CF59D8A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C995-D3A2-487C-8792-A666D66755E8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92A3B8-67C7-FEB8-61F0-6E254CA33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EFC886-8978-8E93-DFC9-69EEA816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980-6825-40F7-97DB-BF30C21DA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36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D3BAD-6A4B-7C6D-74A8-27541B7D5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8A57F9-CE13-7199-7B0C-16557E655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C3D879-4507-6263-27F9-C1367085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C995-D3A2-487C-8792-A666D66755E8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49A59A-8ADE-6E47-E7FA-97067AD6E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957C12-D79A-BBE6-D102-E5C36954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980-6825-40F7-97DB-BF30C21DA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44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46B115-BF1D-C4EC-971D-68C84B4A4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E04715-DF62-5FE7-5EE4-5BB0D4DC3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5163C1-05AF-F5A7-A6BF-7CF960255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C995-D3A2-487C-8792-A666D66755E8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23D709-424C-E4BD-8DA4-AFE93560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470FB9-70A2-A844-951D-4699966B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980-6825-40F7-97DB-BF30C21DA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44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0F43ED-ABAA-E26E-880B-A67FE85AF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6D78F2-11B6-7008-1F9A-C5B7ED197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8DFF0B-5977-E6A3-428B-564730573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F69449-7767-7538-053B-14682DAF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C995-D3A2-487C-8792-A666D66755E8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910FAB-3376-CCD2-31DD-B5770E30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19A32E-D39A-7405-68BA-DC5B801C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980-6825-40F7-97DB-BF30C21DA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5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92D49-CF3C-A4AE-C4C9-C07D57828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1E7670-99B6-23AD-E38D-17A3128F6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46B247E-7610-976D-C680-CAAE72A46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858E0A0-4D40-8E85-CF80-67AD9C623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961924-033C-A4BF-AFF6-656F527CE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CD90B13-9C4D-4C3F-616A-91EE29EFF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C995-D3A2-487C-8792-A666D66755E8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3BE8F7-1712-CF43-DDE4-93F24BCE9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7ACF5AE-0766-984C-6F9A-47A89CDF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980-6825-40F7-97DB-BF30C21DA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70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0A6A89-F828-7730-BD68-95C21C660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AAEBBFB-70FF-936C-DD80-FDF83E84A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C995-D3A2-487C-8792-A666D66755E8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7227A1C-EC0E-E845-4404-DC7A81B06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E2B264-9BD6-A03D-E726-F492F6B5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980-6825-40F7-97DB-BF30C21DA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43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424094D-2A05-1E46-0B02-8E946B613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C995-D3A2-487C-8792-A666D66755E8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BB423D-BDF6-783F-2642-4ED18742D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3B74BD-9EB5-6B3D-A713-E19A97FB2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980-6825-40F7-97DB-BF30C21DA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43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0E242E-5BB5-6FF0-4063-BF03BABEA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26200B-9E96-4381-87BC-B0A439513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16C648-024C-0FB4-2808-F2C2E8825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520580-26E0-5897-0244-CBA2E538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C995-D3A2-487C-8792-A666D66755E8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8BF6E7-1867-36E7-DAA6-1B7F3857E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2F665-7F40-1D3F-04B1-D7210A08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980-6825-40F7-97DB-BF30C21DA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81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77455D-CF4F-3FA2-D7AB-63D44BF8D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63907E-15C8-F6D5-F969-7676A8305E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9984E5-3A5E-D706-1EA6-69B82150A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B6F2ED-3226-FFCB-E3A9-F21CBF85A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C995-D3A2-487C-8792-A666D66755E8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17C780-B0AA-0358-00D7-28ACAE06F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45D658-1C07-AF5D-2639-EA95231EA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980-6825-40F7-97DB-BF30C21DA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31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292BA49-39F3-2C97-2B86-9CBD36993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8DD0AF-503F-F799-90C6-4A4F3189A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2E7279-B3A0-5FD4-E813-D7FAE5322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9C995-D3A2-487C-8792-A666D66755E8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4D8858-E687-76B2-0DF7-C7A46394C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069C6-6FFC-B223-A389-BA087E290B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8980-6825-40F7-97DB-BF30C21DA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6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B19AD24-E7EA-3390-5AAE-BEAFAA191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5438"/>
          </a:xfrm>
        </p:spPr>
        <p:txBody>
          <a:bodyPr>
            <a:noAutofit/>
          </a:bodyPr>
          <a:lstStyle/>
          <a:p>
            <a:pPr algn="ctr"/>
            <a:r>
              <a:rPr lang="en-US" altLang="ja-JP" sz="1600" dirty="0"/>
              <a:t>2022</a:t>
            </a:r>
            <a:r>
              <a:rPr lang="ja-JP" altLang="en-US" sz="1600" dirty="0"/>
              <a:t>年度群馬県教育・保育キャリアアップ研修「マネジメント」</a:t>
            </a:r>
            <a:r>
              <a:rPr lang="en-US" altLang="ja-JP" sz="1600" dirty="0"/>
              <a:t>7</a:t>
            </a:r>
            <a:r>
              <a:rPr lang="ja-JP" altLang="en-US" sz="1600" dirty="0"/>
              <a:t>月</a:t>
            </a:r>
            <a:r>
              <a:rPr lang="en-US" altLang="ja-JP" sz="1600" dirty="0"/>
              <a:t>29</a:t>
            </a:r>
            <a:r>
              <a:rPr lang="ja-JP" altLang="en-US" sz="1600" dirty="0"/>
              <a:t>日</a:t>
            </a:r>
            <a:r>
              <a:rPr lang="en-US" altLang="ja-JP" sz="1600" dirty="0"/>
              <a:t>zoom</a:t>
            </a:r>
            <a:r>
              <a:rPr lang="ja-JP" altLang="en-US" sz="1600" dirty="0"/>
              <a:t>ワールドカフェ</a:t>
            </a:r>
            <a:br>
              <a:rPr lang="en-US" altLang="ja-JP" sz="1600" dirty="0"/>
            </a:b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職務経験年数別到達目標</a:t>
            </a:r>
            <a:r>
              <a:rPr lang="ja-JP" altLang="en-US" sz="1600" dirty="0"/>
              <a:t>（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保育者として必要な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資質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</a:t>
            </a:r>
            <a:br>
              <a:rPr lang="en-US" altLang="ja-JP" sz="1600" dirty="0"/>
            </a:br>
            <a:r>
              <a:rPr lang="ja-JP" altLang="en-US" sz="1600" dirty="0"/>
              <a:t>　　　　　　　　　　　　　　</a:t>
            </a:r>
            <a:r>
              <a:rPr lang="en-US" altLang="ja-JP" sz="1600" dirty="0">
                <a:latin typeface="+mn-ea"/>
                <a:ea typeface="+mn-ea"/>
              </a:rPr>
              <a:t>※</a:t>
            </a:r>
            <a:r>
              <a:rPr lang="ja-JP" altLang="en-US" sz="1600" dirty="0">
                <a:latin typeface="+mn-ea"/>
                <a:ea typeface="+mn-ea"/>
              </a:rPr>
              <a:t>記入内容は、話し合ったことでも自分の意見でも大丈夫です。</a:t>
            </a:r>
            <a:br>
              <a:rPr lang="en-US" altLang="ja-JP" sz="1600" dirty="0"/>
            </a:br>
            <a:endParaRPr lang="ja-JP" altLang="en-US" sz="1600" dirty="0"/>
          </a:p>
        </p:txBody>
      </p:sp>
      <p:graphicFrame>
        <p:nvGraphicFramePr>
          <p:cNvPr id="6" name="図表 5">
            <a:extLst>
              <a:ext uri="{FF2B5EF4-FFF2-40B4-BE49-F238E27FC236}">
                <a16:creationId xmlns:a16="http://schemas.microsoft.com/office/drawing/2014/main" id="{4E9BA9B4-CB31-F8D2-33C6-0094B052E5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9746893"/>
              </p:ext>
            </p:extLst>
          </p:nvPr>
        </p:nvGraphicFramePr>
        <p:xfrm>
          <a:off x="959224" y="1215354"/>
          <a:ext cx="10273552" cy="5585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891FEB1-1379-708B-E45D-7A61039E8B21}"/>
              </a:ext>
            </a:extLst>
          </p:cNvPr>
          <p:cNvSpPr txBox="1"/>
          <p:nvPr/>
        </p:nvSpPr>
        <p:spPr>
          <a:xfrm>
            <a:off x="3469342" y="6179757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　　　　　　　</a:t>
            </a: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38500411-A712-84C2-058A-63A5DAB57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746685"/>
              </p:ext>
            </p:extLst>
          </p:nvPr>
        </p:nvGraphicFramePr>
        <p:xfrm>
          <a:off x="3062942" y="6163614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21072147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5500299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524099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311798"/>
                  </a:ext>
                </a:extLst>
              </a:tr>
            </a:tbl>
          </a:graphicData>
        </a:graphic>
      </p:graphicFrame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98B7DA3F-66E9-0F7F-3DBF-5DA6302A1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943118"/>
              </p:ext>
            </p:extLst>
          </p:nvPr>
        </p:nvGraphicFramePr>
        <p:xfrm>
          <a:off x="2656540" y="6163614"/>
          <a:ext cx="812800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485">
                  <a:extLst>
                    <a:ext uri="{9D8B030D-6E8A-4147-A177-3AD203B41FA5}">
                      <a16:colId xmlns:a16="http://schemas.microsoft.com/office/drawing/2014/main" val="3076878735"/>
                    </a:ext>
                  </a:extLst>
                </a:gridCol>
                <a:gridCol w="2143125">
                  <a:extLst>
                    <a:ext uri="{9D8B030D-6E8A-4147-A177-3AD203B41FA5}">
                      <a16:colId xmlns:a16="http://schemas.microsoft.com/office/drawing/2014/main" val="4226100025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3737319661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25812035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950757814"/>
                    </a:ext>
                  </a:extLst>
                </a:gridCol>
                <a:gridCol w="2221567">
                  <a:extLst>
                    <a:ext uri="{9D8B030D-6E8A-4147-A177-3AD203B41FA5}">
                      <a16:colId xmlns:a16="http://schemas.microsoft.com/office/drawing/2014/main" val="1684974471"/>
                    </a:ext>
                  </a:extLst>
                </a:gridCol>
              </a:tblGrid>
              <a:tr h="294336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事業所名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solidFill>
                            <a:schemeClr val="tx1"/>
                          </a:solidFill>
                        </a:rPr>
                        <a:t>受講番号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39905"/>
                  </a:ext>
                </a:extLst>
              </a:tr>
            </a:tbl>
          </a:graphicData>
        </a:graphic>
      </p:graphicFrame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D1638F99-2781-9E99-9BA8-0F88ACB0C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459566"/>
              </p:ext>
            </p:extLst>
          </p:nvPr>
        </p:nvGraphicFramePr>
        <p:xfrm>
          <a:off x="431798" y="630220"/>
          <a:ext cx="26162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2">
                  <a:extLst>
                    <a:ext uri="{9D8B030D-6E8A-4147-A177-3AD203B41FA5}">
                      <a16:colId xmlns:a16="http://schemas.microsoft.com/office/drawing/2014/main" val="1344516711"/>
                    </a:ext>
                  </a:extLst>
                </a:gridCol>
              </a:tblGrid>
              <a:tr h="6937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グループ</a:t>
                      </a:r>
                      <a:r>
                        <a:rPr lang="en-US" altLang="ja-JP" sz="1800" u="none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ja-JP" altLang="en-US" sz="1800" u="none" dirty="0">
                          <a:solidFill>
                            <a:schemeClr val="tx1"/>
                          </a:solidFill>
                        </a:rPr>
                        <a:t>（　　　）　</a:t>
                      </a:r>
                      <a:r>
                        <a:rPr lang="ja-JP" altLang="en-US" sz="1800" u="sng" dirty="0">
                          <a:solidFill>
                            <a:schemeClr val="tx1"/>
                          </a:solidFill>
                        </a:rPr>
                        <a:t>　　　　</a:t>
                      </a:r>
                      <a:endParaRPr lang="en-US" altLang="ja-JP" sz="1800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経験年数（　　　　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662291"/>
                  </a:ext>
                </a:extLst>
              </a:tr>
            </a:tbl>
          </a:graphicData>
        </a:graphic>
      </p:graphicFrame>
      <p:pic>
        <p:nvPicPr>
          <p:cNvPr id="9" name="図 8">
            <a:extLst>
              <a:ext uri="{FF2B5EF4-FFF2-40B4-BE49-F238E27FC236}">
                <a16:creationId xmlns:a16="http://schemas.microsoft.com/office/drawing/2014/main" id="{FB686DEC-1CBE-B823-FAA8-3873FB4B63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38429" y="4404622"/>
            <a:ext cx="2053571" cy="14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0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8391A9AF-6ECC-16BA-36C7-7927F2661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9741" y="200168"/>
            <a:ext cx="2452687" cy="1011094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328FAC4D-1DC9-3D06-F8B0-28A83E1B7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-114302"/>
            <a:ext cx="10515600" cy="1325563"/>
          </a:xfrm>
        </p:spPr>
        <p:txBody>
          <a:bodyPr>
            <a:noAutofit/>
          </a:bodyPr>
          <a:lstStyle/>
          <a:p>
            <a:r>
              <a:rPr kumimoji="1" lang="ja-JP" altLang="en-US" sz="1800" dirty="0">
                <a:highlight>
                  <a:srgbClr val="FFFF00"/>
                </a:highlight>
              </a:rPr>
              <a:t>参考資料</a:t>
            </a:r>
            <a:r>
              <a:rPr kumimoji="1" lang="ja-JP" altLang="en-US" sz="1800" dirty="0"/>
              <a:t>：</a:t>
            </a:r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それぞれの園にもある資料も参考に、話し合いの種に！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96A9C7-F4A8-BF62-76A7-BF42A2401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7237" y="813595"/>
            <a:ext cx="5048250" cy="4700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b="1" dirty="0"/>
              <a:t>＜保育士の専門性と期待される力＞抜粋</a:t>
            </a:r>
            <a:endParaRPr lang="en-US" altLang="ja-JP" sz="1800" b="1" dirty="0"/>
          </a:p>
          <a:p>
            <a:pPr marL="0" indent="0">
              <a:buNone/>
            </a:pPr>
            <a:endParaRPr lang="ja-JP" altLang="en-US" sz="18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E5F601-27D2-5EF2-0B38-D4C8CCDE0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813595"/>
            <a:ext cx="5181597" cy="4700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b="1" dirty="0"/>
              <a:t>＜保育力の育成＞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9E5A0280-621A-4C22-7C3D-A55DCBC53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242852"/>
              </p:ext>
            </p:extLst>
          </p:nvPr>
        </p:nvGraphicFramePr>
        <p:xfrm>
          <a:off x="6172202" y="1119621"/>
          <a:ext cx="5657846" cy="53329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9650">
                  <a:extLst>
                    <a:ext uri="{9D8B030D-6E8A-4147-A177-3AD203B41FA5}">
                      <a16:colId xmlns:a16="http://schemas.microsoft.com/office/drawing/2014/main" val="1067568971"/>
                    </a:ext>
                  </a:extLst>
                </a:gridCol>
                <a:gridCol w="4648196">
                  <a:extLst>
                    <a:ext uri="{9D8B030D-6E8A-4147-A177-3AD203B41FA5}">
                      <a16:colId xmlns:a16="http://schemas.microsoft.com/office/drawing/2014/main" val="1073481766"/>
                    </a:ext>
                  </a:extLst>
                </a:gridCol>
              </a:tblGrid>
              <a:tr h="39523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勤務年数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　　</a:t>
                      </a:r>
                      <a:r>
                        <a:rPr kumimoji="1" lang="ja-JP" altLang="en-US" sz="1600" dirty="0"/>
                        <a:t>到達内容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308479"/>
                  </a:ext>
                </a:extLst>
              </a:tr>
              <a:tr h="646965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</a:t>
                      </a:r>
                      <a:r>
                        <a:rPr kumimoji="1" lang="ja-JP" altLang="en-US" sz="1600" dirty="0"/>
                        <a:t>年目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保育について指示されたことを理解し正確に実行し、周りの状況を見ながら自ら進んで行動できる、保護者との連携の大切さを知る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137665"/>
                  </a:ext>
                </a:extLst>
              </a:tr>
              <a:tr h="646965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3</a:t>
                      </a:r>
                      <a:r>
                        <a:rPr kumimoji="1" lang="ja-JP" altLang="en-US" sz="1600" dirty="0"/>
                        <a:t>年目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保育について自分の考えを積極的に打ち出し、周りの状況を見ながら進んで行動出来る。また、保護者との連携がうまく取れる。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018988"/>
                  </a:ext>
                </a:extLst>
              </a:tr>
              <a:tr h="646965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5</a:t>
                      </a:r>
                      <a:r>
                        <a:rPr kumimoji="1" lang="ja-JP" altLang="en-US" sz="1600" dirty="0"/>
                        <a:t>年目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保育全般についての知識と技能を持ち、自分の能力を最大限に生かす保育ができる。また、保護者に寄り添い支えていく事ができる。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465501"/>
                  </a:ext>
                </a:extLst>
              </a:tr>
              <a:tr h="824491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10</a:t>
                      </a:r>
                      <a:r>
                        <a:rPr kumimoji="1" lang="ja-JP" altLang="en-US" sz="1600" dirty="0"/>
                        <a:t>年目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保育士としての高い技能を身に着け、リーダーとしての自覚を持ち、他の保育者に具体的な助言と指導ができる。また、保護者をより深く理解し、気持ちに寄り添い支えていく事が出来る。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223012"/>
                  </a:ext>
                </a:extLst>
              </a:tr>
              <a:tr h="646965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15</a:t>
                      </a:r>
                      <a:r>
                        <a:rPr kumimoji="1" lang="ja-JP" altLang="en-US" sz="1600" dirty="0"/>
                        <a:t>年以上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園全体に目を向け職員を育成するという自覚をもって行動できる。また、保護者の気持ちを受け止め共感し、親育てを意識した関わりが出来る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875444"/>
                  </a:ext>
                </a:extLst>
              </a:tr>
              <a:tr h="646965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20</a:t>
                      </a:r>
                      <a:r>
                        <a:rPr kumimoji="1" lang="ja-JP" altLang="en-US" sz="1600" dirty="0"/>
                        <a:t>年以上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園全体のより良い保育運営に努めるとともに、職員や保護者の心の支えとして機能する地域の「子育てリーダー」となるべく行動できる。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208951"/>
                  </a:ext>
                </a:extLst>
              </a:tr>
            </a:tbl>
          </a:graphicData>
        </a:graphic>
      </p:graphicFrame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A42F03F3-D9F3-1F52-0AA1-38365D798F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484000"/>
              </p:ext>
            </p:extLst>
          </p:nvPr>
        </p:nvGraphicFramePr>
        <p:xfrm>
          <a:off x="542925" y="1147404"/>
          <a:ext cx="5476874" cy="529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075">
                  <a:extLst>
                    <a:ext uri="{9D8B030D-6E8A-4147-A177-3AD203B41FA5}">
                      <a16:colId xmlns:a16="http://schemas.microsoft.com/office/drawing/2014/main" val="133481874"/>
                    </a:ext>
                  </a:extLst>
                </a:gridCol>
                <a:gridCol w="4114799">
                  <a:extLst>
                    <a:ext uri="{9D8B030D-6E8A-4147-A177-3AD203B41FA5}">
                      <a16:colId xmlns:a16="http://schemas.microsoft.com/office/drawing/2014/main" val="885259018"/>
                    </a:ext>
                  </a:extLst>
                </a:gridCol>
              </a:tblGrid>
              <a:tr h="761856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①</a:t>
                      </a:r>
                      <a:r>
                        <a:rPr kumimoji="1" lang="ja-JP" altLang="en-US" sz="1400" dirty="0"/>
                        <a:t>子どもの理解と接し方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命を守る責任感、愛情をもって寄り添う保育、発達を見通す力、実践環境構成、複数担任の連携など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266753"/>
                  </a:ext>
                </a:extLst>
              </a:tr>
              <a:tr h="76185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②保育の実践力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子どもの欲求把握とチャレンジの機会、保育技術の向上、虐待の早期発見、障害のあるこどもの理解</a:t>
                      </a:r>
                      <a:r>
                        <a:rPr kumimoji="1" lang="en-US" altLang="ja-JP" sz="1400" dirty="0"/>
                        <a:t>,PDCA</a:t>
                      </a:r>
                      <a:r>
                        <a:rPr kumimoji="1" lang="ja-JP" altLang="en-US" sz="1400" dirty="0"/>
                        <a:t>、状況に応じた判断力、小学校との連携など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741260"/>
                  </a:ext>
                </a:extLst>
              </a:tr>
              <a:tr h="76185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③保護者との関わり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保護者に寄り添い相談援助、子育て力の育成、地域住民との連携、保護者とのコミュニケーション能力向上など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59490"/>
                  </a:ext>
                </a:extLst>
              </a:tr>
              <a:tr h="54051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④研修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園内外の研修参加（自主的探究心）、研修成果と実践、得意分野自己啓発など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229624"/>
                  </a:ext>
                </a:extLst>
              </a:tr>
              <a:tr h="76185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⑤伝達能力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200" dirty="0"/>
                        <a:t>（コミュニケーション）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元気に笑顔で優しく会話、主体的に考え伝達能力と共感共有力、非言語的コミュニケーション力など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915282"/>
                  </a:ext>
                </a:extLst>
              </a:tr>
              <a:tr h="76185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⑥社会人としての在り方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心身共に健康、平常心、公平性、柔軟な判断力と実行力、気配り、仕事への誇り、要領よくとらえ伝達する力、一般常識など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411299"/>
                  </a:ext>
                </a:extLst>
              </a:tr>
              <a:tr h="76185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⑦主任・副主任としての指導力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園長を含め職員間のコミュニケーション力、モラルと向上と心身の健康への配慮、記録の記指導、保育内容の確認と指導の連携、保育士育成など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319707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0C99DEC-7766-4E93-96E5-AEB7B8C2F545}"/>
              </a:ext>
            </a:extLst>
          </p:cNvPr>
          <p:cNvSpPr txBox="1"/>
          <p:nvPr/>
        </p:nvSpPr>
        <p:spPr>
          <a:xfrm>
            <a:off x="2124075" y="6452611"/>
            <a:ext cx="9705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「保育園の仕事担当別職務と運営」</a:t>
            </a:r>
            <a:r>
              <a:rPr kumimoji="1" lang="ja-JP" altLang="en-US" sz="1200" dirty="0"/>
              <a:t>社会福祉法人なでしこ会なでしこ保育・</a:t>
            </a:r>
            <a:r>
              <a:rPr kumimoji="1" lang="en-US" altLang="ja-JP" sz="1200" dirty="0"/>
              <a:t>NPO</a:t>
            </a:r>
            <a:r>
              <a:rPr kumimoji="1" lang="ja-JP" altLang="en-US" sz="1200" dirty="0"/>
              <a:t>法人なでしこ保育研究所編著より</a:t>
            </a:r>
          </a:p>
        </p:txBody>
      </p:sp>
    </p:spTree>
    <p:extLst>
      <p:ext uri="{BB962C8B-B14F-4D97-AF65-F5344CB8AC3E}">
        <p14:creationId xmlns:p14="http://schemas.microsoft.com/office/powerpoint/2010/main" val="1210921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619</Words>
  <Application>Microsoft Office PowerPoint</Application>
  <PresentationFormat>ワイド画面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HGP創英角ﾎﾟｯﾌﾟ体</vt:lpstr>
      <vt:lpstr>游ゴシック</vt:lpstr>
      <vt:lpstr>游ゴシック Light</vt:lpstr>
      <vt:lpstr>Arial</vt:lpstr>
      <vt:lpstr>Office テーマ</vt:lpstr>
      <vt:lpstr>2022年度群馬県教育・保育キャリアアップ研修「マネジメント」7月29日zoomワールドカフェ 職務経験年数別到達目標（保育者として必要な資質）について 　　　　　　　　　　　　　　※記入内容は、話し合ったことでも自分の意見でも大丈夫です。 </vt:lpstr>
      <vt:lpstr>参考資料：それぞれの園にもある資料も参考に、話し合いの種に！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2022年度前期「社会福祉」試験目的及び評価について</dc:title>
  <dc:creator>森 静子</dc:creator>
  <cp:lastModifiedBy>森 静子</cp:lastModifiedBy>
  <cp:revision>4</cp:revision>
  <cp:lastPrinted>2022-07-27T18:16:11Z</cp:lastPrinted>
  <dcterms:created xsi:type="dcterms:W3CDTF">2022-07-20T00:38:33Z</dcterms:created>
  <dcterms:modified xsi:type="dcterms:W3CDTF">2022-07-27T20:08:31Z</dcterms:modified>
</cp:coreProperties>
</file>